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60" r:id="rId2"/>
    <p:sldId id="268" r:id="rId3"/>
    <p:sldId id="266" r:id="rId4"/>
    <p:sldId id="257" r:id="rId5"/>
    <p:sldId id="258" r:id="rId6"/>
    <p:sldId id="269" r:id="rId7"/>
    <p:sldId id="270" r:id="rId8"/>
    <p:sldId id="272" r:id="rId9"/>
    <p:sldId id="274" r:id="rId10"/>
    <p:sldId id="275" r:id="rId11"/>
    <p:sldId id="292" r:id="rId12"/>
    <p:sldId id="277" r:id="rId13"/>
    <p:sldId id="293" r:id="rId14"/>
    <p:sldId id="279" r:id="rId15"/>
    <p:sldId id="302" r:id="rId16"/>
    <p:sldId id="301" r:id="rId17"/>
    <p:sldId id="294" r:id="rId18"/>
    <p:sldId id="281" r:id="rId19"/>
    <p:sldId id="295" r:id="rId20"/>
    <p:sldId id="283" r:id="rId21"/>
    <p:sldId id="303" r:id="rId22"/>
    <p:sldId id="296" r:id="rId23"/>
    <p:sldId id="285" r:id="rId24"/>
    <p:sldId id="304" r:id="rId25"/>
    <p:sldId id="297" r:id="rId26"/>
    <p:sldId id="287" r:id="rId27"/>
    <p:sldId id="298" r:id="rId28"/>
    <p:sldId id="291" r:id="rId29"/>
    <p:sldId id="264" r:id="rId30"/>
    <p:sldId id="300" r:id="rId31"/>
    <p:sldId id="263" r:id="rId32"/>
  </p:sldIdLst>
  <p:sldSz cx="12192000" cy="6858000"/>
  <p:notesSz cx="6858000" cy="9144000"/>
  <p:embeddedFontLst>
    <p:embeddedFont>
      <p:font typeface="Rabiohead" panose="020B060402020202020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Segoe UI Light" panose="020B0502040204020203" pitchFamily="34" charset="0"/>
      <p:regular r:id="rId39"/>
      <p:italic r:id="rId40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D1FF"/>
    <a:srgbClr val="0072C5"/>
    <a:srgbClr val="0594F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95405" autoAdjust="0"/>
  </p:normalViewPr>
  <p:slideViewPr>
    <p:cSldViewPr snapToGrid="0" showGuides="1">
      <p:cViewPr varScale="1">
        <p:scale>
          <a:sx n="83" d="100"/>
          <a:sy n="83" d="100"/>
        </p:scale>
        <p:origin x="557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101" y="-6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881246-4FBC-4D18-AABC-0230BC64AFA2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632ECD36-A9CF-463D-B455-B89EEC6A3146}">
      <dgm:prSet phldrT="[Texto]" custT="1"/>
      <dgm:spPr/>
      <dgm:t>
        <a:bodyPr/>
        <a:lstStyle/>
        <a:p>
          <a:r>
            <a:rPr lang="es-ES" sz="1400" dirty="0" smtClean="0"/>
            <a:t>Cuanto me cuesta en Tiempo, Dinero Y Recursos?</a:t>
          </a:r>
          <a:endParaRPr lang="es-ES" sz="1400" dirty="0"/>
        </a:p>
      </dgm:t>
    </dgm:pt>
    <dgm:pt modelId="{1F8B8BB6-EE2D-4C87-AEF6-2BCBE1FD5A77}" type="parTrans" cxnId="{4DDCB3A8-A158-49A2-A722-07D3280DB36C}">
      <dgm:prSet/>
      <dgm:spPr/>
      <dgm:t>
        <a:bodyPr/>
        <a:lstStyle/>
        <a:p>
          <a:endParaRPr lang="es-ES"/>
        </a:p>
      </dgm:t>
    </dgm:pt>
    <dgm:pt modelId="{392134D8-AF4E-46E5-B19E-B73A9A5FDE47}" type="sibTrans" cxnId="{4DDCB3A8-A158-49A2-A722-07D3280DB36C}">
      <dgm:prSet/>
      <dgm:spPr/>
      <dgm:t>
        <a:bodyPr/>
        <a:lstStyle/>
        <a:p>
          <a:endParaRPr lang="es-ES"/>
        </a:p>
      </dgm:t>
    </dgm:pt>
    <dgm:pt modelId="{16C57724-3B49-49DB-A44D-873CF6B5B806}">
      <dgm:prSet phldrT="[Texto]"/>
      <dgm:spPr/>
      <dgm:t>
        <a:bodyPr/>
        <a:lstStyle/>
        <a:p>
          <a:r>
            <a:rPr lang="es-ES" dirty="0" smtClean="0"/>
            <a:t>Cuando?</a:t>
          </a:r>
          <a:endParaRPr lang="es-ES" dirty="0"/>
        </a:p>
      </dgm:t>
    </dgm:pt>
    <dgm:pt modelId="{9FE0ECAF-3A6B-4A53-AD9A-EEC7167B1C61}" type="parTrans" cxnId="{C7DBE301-442C-4E6F-9A67-14F312357961}">
      <dgm:prSet/>
      <dgm:spPr/>
      <dgm:t>
        <a:bodyPr/>
        <a:lstStyle/>
        <a:p>
          <a:endParaRPr lang="es-ES"/>
        </a:p>
      </dgm:t>
    </dgm:pt>
    <dgm:pt modelId="{2F2E9476-6A14-4B6D-ACEF-47AE8681083B}" type="sibTrans" cxnId="{C7DBE301-442C-4E6F-9A67-14F312357961}">
      <dgm:prSet/>
      <dgm:spPr/>
      <dgm:t>
        <a:bodyPr/>
        <a:lstStyle/>
        <a:p>
          <a:endParaRPr lang="es-ES"/>
        </a:p>
      </dgm:t>
    </dgm:pt>
    <dgm:pt modelId="{894DAFB9-0DF7-4D90-AD1A-0CA00523BEBA}">
      <dgm:prSet phldrT="[Texto]"/>
      <dgm:spPr/>
      <dgm:t>
        <a:bodyPr/>
        <a:lstStyle/>
        <a:p>
          <a:r>
            <a:rPr lang="es-ES" dirty="0" smtClean="0"/>
            <a:t>Como?</a:t>
          </a:r>
          <a:endParaRPr lang="es-ES" dirty="0"/>
        </a:p>
      </dgm:t>
    </dgm:pt>
    <dgm:pt modelId="{D08EC838-23FB-4339-AC48-5738334789CE}" type="parTrans" cxnId="{08BB97B4-9CCF-4CBA-BA5D-D4E15ACDB6F7}">
      <dgm:prSet/>
      <dgm:spPr/>
      <dgm:t>
        <a:bodyPr/>
        <a:lstStyle/>
        <a:p>
          <a:endParaRPr lang="es-ES"/>
        </a:p>
      </dgm:t>
    </dgm:pt>
    <dgm:pt modelId="{C6A9B9D0-818A-48DC-8BBF-AD61E511EEE6}" type="sibTrans" cxnId="{08BB97B4-9CCF-4CBA-BA5D-D4E15ACDB6F7}">
      <dgm:prSet/>
      <dgm:spPr/>
      <dgm:t>
        <a:bodyPr/>
        <a:lstStyle/>
        <a:p>
          <a:endParaRPr lang="es-ES"/>
        </a:p>
      </dgm:t>
    </dgm:pt>
    <dgm:pt modelId="{8E162E59-963F-40E7-AAA5-6C3A0082BFD8}">
      <dgm:prSet phldrT="[Texto]"/>
      <dgm:spPr/>
      <dgm:t>
        <a:bodyPr/>
        <a:lstStyle/>
        <a:p>
          <a:r>
            <a:rPr lang="es-ES" dirty="0" smtClean="0"/>
            <a:t>Por que?</a:t>
          </a:r>
          <a:endParaRPr lang="es-ES" dirty="0"/>
        </a:p>
      </dgm:t>
    </dgm:pt>
    <dgm:pt modelId="{7D7F0D9B-4560-4611-90B9-18F4DA6058F0}" type="parTrans" cxnId="{CAAFCA77-F3B2-4855-8679-E3A1BE8B3F0E}">
      <dgm:prSet/>
      <dgm:spPr/>
      <dgm:t>
        <a:bodyPr/>
        <a:lstStyle/>
        <a:p>
          <a:endParaRPr lang="es-ES"/>
        </a:p>
      </dgm:t>
    </dgm:pt>
    <dgm:pt modelId="{89DCD352-FA23-4735-995A-C87300C5DC1D}" type="sibTrans" cxnId="{CAAFCA77-F3B2-4855-8679-E3A1BE8B3F0E}">
      <dgm:prSet/>
      <dgm:spPr/>
      <dgm:t>
        <a:bodyPr/>
        <a:lstStyle/>
        <a:p>
          <a:endParaRPr lang="es-ES"/>
        </a:p>
      </dgm:t>
    </dgm:pt>
    <dgm:pt modelId="{7ABF454D-9D9C-4FC1-AE11-E86A0910E99D}">
      <dgm:prSet phldrT="[Texto]"/>
      <dgm:spPr/>
      <dgm:t>
        <a:bodyPr/>
        <a:lstStyle/>
        <a:p>
          <a:r>
            <a:rPr lang="es-ES" dirty="0" smtClean="0"/>
            <a:t>Donde?</a:t>
          </a:r>
          <a:endParaRPr lang="es-ES" dirty="0"/>
        </a:p>
      </dgm:t>
    </dgm:pt>
    <dgm:pt modelId="{D83DCD33-1A0A-44E1-9326-EE9D42533BB5}" type="parTrans" cxnId="{06B10527-F5A3-400D-B50A-ED6FC1133A19}">
      <dgm:prSet/>
      <dgm:spPr/>
      <dgm:t>
        <a:bodyPr/>
        <a:lstStyle/>
        <a:p>
          <a:endParaRPr lang="es-ES"/>
        </a:p>
      </dgm:t>
    </dgm:pt>
    <dgm:pt modelId="{205D4A6D-C7CF-4BC4-8A63-7837610AFFAE}" type="sibTrans" cxnId="{06B10527-F5A3-400D-B50A-ED6FC1133A19}">
      <dgm:prSet/>
      <dgm:spPr/>
      <dgm:t>
        <a:bodyPr/>
        <a:lstStyle/>
        <a:p>
          <a:endParaRPr lang="es-ES"/>
        </a:p>
      </dgm:t>
    </dgm:pt>
    <dgm:pt modelId="{EE5B3981-5725-4E36-A8A7-455E4FC5CC8D}">
      <dgm:prSet phldrT="[Texto]"/>
      <dgm:spPr/>
      <dgm:t>
        <a:bodyPr/>
        <a:lstStyle/>
        <a:p>
          <a:r>
            <a:rPr lang="es-ES" dirty="0" smtClean="0"/>
            <a:t>Con que?</a:t>
          </a:r>
          <a:endParaRPr lang="es-ES" dirty="0"/>
        </a:p>
      </dgm:t>
    </dgm:pt>
    <dgm:pt modelId="{EC339E57-BA73-431D-AD4C-5859F79B1780}" type="parTrans" cxnId="{DC2BD0D8-9A97-46BF-8354-C04DA58F9F7B}">
      <dgm:prSet/>
      <dgm:spPr/>
      <dgm:t>
        <a:bodyPr/>
        <a:lstStyle/>
        <a:p>
          <a:endParaRPr lang="es-ES"/>
        </a:p>
      </dgm:t>
    </dgm:pt>
    <dgm:pt modelId="{C76628A0-DF8E-4F5E-BFE3-2F5D4352A2F0}" type="sibTrans" cxnId="{DC2BD0D8-9A97-46BF-8354-C04DA58F9F7B}">
      <dgm:prSet/>
      <dgm:spPr/>
      <dgm:t>
        <a:bodyPr/>
        <a:lstStyle/>
        <a:p>
          <a:endParaRPr lang="es-ES"/>
        </a:p>
      </dgm:t>
    </dgm:pt>
    <dgm:pt modelId="{ADA22C45-EA4B-4EED-BD01-B10B41FAB12A}" type="pres">
      <dgm:prSet presAssocID="{3C881246-4FBC-4D18-AABC-0230BC64AFA2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D7698EA1-53EA-469F-B390-376211AB001E}" type="pres">
      <dgm:prSet presAssocID="{632ECD36-A9CF-463D-B455-B89EEC6A3146}" presName="centerShape" presStyleLbl="node0" presStyleIdx="0" presStyleCnt="1"/>
      <dgm:spPr/>
      <dgm:t>
        <a:bodyPr/>
        <a:lstStyle/>
        <a:p>
          <a:endParaRPr lang="es-ES"/>
        </a:p>
      </dgm:t>
    </dgm:pt>
    <dgm:pt modelId="{236941CF-248C-4CC2-9ED9-07A9B6430182}" type="pres">
      <dgm:prSet presAssocID="{9FE0ECAF-3A6B-4A53-AD9A-EEC7167B1C61}" presName="parTrans" presStyleLbl="sibTrans2D1" presStyleIdx="0" presStyleCnt="5"/>
      <dgm:spPr/>
      <dgm:t>
        <a:bodyPr/>
        <a:lstStyle/>
        <a:p>
          <a:endParaRPr lang="es-ES"/>
        </a:p>
      </dgm:t>
    </dgm:pt>
    <dgm:pt modelId="{7BF286F3-0734-434A-9C16-16A2D8345868}" type="pres">
      <dgm:prSet presAssocID="{9FE0ECAF-3A6B-4A53-AD9A-EEC7167B1C61}" presName="connectorText" presStyleLbl="sibTrans2D1" presStyleIdx="0" presStyleCnt="5"/>
      <dgm:spPr/>
      <dgm:t>
        <a:bodyPr/>
        <a:lstStyle/>
        <a:p>
          <a:endParaRPr lang="es-ES"/>
        </a:p>
      </dgm:t>
    </dgm:pt>
    <dgm:pt modelId="{722FCACC-1705-4485-841F-E6770B91333C}" type="pres">
      <dgm:prSet presAssocID="{16C57724-3B49-49DB-A44D-873CF6B5B80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FA514AC-F691-4BAA-98D1-B62C5F236ECC}" type="pres">
      <dgm:prSet presAssocID="{D08EC838-23FB-4339-AC48-5738334789CE}" presName="parTrans" presStyleLbl="sibTrans2D1" presStyleIdx="1" presStyleCnt="5"/>
      <dgm:spPr/>
      <dgm:t>
        <a:bodyPr/>
        <a:lstStyle/>
        <a:p>
          <a:endParaRPr lang="es-ES"/>
        </a:p>
      </dgm:t>
    </dgm:pt>
    <dgm:pt modelId="{5DB31D2D-FA21-426D-B81B-A49DAA97799E}" type="pres">
      <dgm:prSet presAssocID="{D08EC838-23FB-4339-AC48-5738334789CE}" presName="connectorText" presStyleLbl="sibTrans2D1" presStyleIdx="1" presStyleCnt="5"/>
      <dgm:spPr/>
      <dgm:t>
        <a:bodyPr/>
        <a:lstStyle/>
        <a:p>
          <a:endParaRPr lang="es-ES"/>
        </a:p>
      </dgm:t>
    </dgm:pt>
    <dgm:pt modelId="{BE98B8D5-80E2-4EF2-8448-6483A4F4711E}" type="pres">
      <dgm:prSet presAssocID="{894DAFB9-0DF7-4D90-AD1A-0CA00523BEBA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6208312-3D62-41EA-9B7D-8EF74859D14D}" type="pres">
      <dgm:prSet presAssocID="{7D7F0D9B-4560-4611-90B9-18F4DA6058F0}" presName="parTrans" presStyleLbl="sibTrans2D1" presStyleIdx="2" presStyleCnt="5"/>
      <dgm:spPr/>
      <dgm:t>
        <a:bodyPr/>
        <a:lstStyle/>
        <a:p>
          <a:endParaRPr lang="es-ES"/>
        </a:p>
      </dgm:t>
    </dgm:pt>
    <dgm:pt modelId="{CBB0CAAD-0476-429F-B6B0-A0AAB0EAF268}" type="pres">
      <dgm:prSet presAssocID="{7D7F0D9B-4560-4611-90B9-18F4DA6058F0}" presName="connectorText" presStyleLbl="sibTrans2D1" presStyleIdx="2" presStyleCnt="5"/>
      <dgm:spPr/>
      <dgm:t>
        <a:bodyPr/>
        <a:lstStyle/>
        <a:p>
          <a:endParaRPr lang="es-ES"/>
        </a:p>
      </dgm:t>
    </dgm:pt>
    <dgm:pt modelId="{F1D4ED74-97D2-46DD-B667-FBEC47A1AD23}" type="pres">
      <dgm:prSet presAssocID="{8E162E59-963F-40E7-AAA5-6C3A0082BFD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EFCAAD0-E884-4352-8C45-17661A4C87AE}" type="pres">
      <dgm:prSet presAssocID="{EC339E57-BA73-431D-AD4C-5859F79B1780}" presName="parTrans" presStyleLbl="sibTrans2D1" presStyleIdx="3" presStyleCnt="5"/>
      <dgm:spPr/>
      <dgm:t>
        <a:bodyPr/>
        <a:lstStyle/>
        <a:p>
          <a:endParaRPr lang="es-ES"/>
        </a:p>
      </dgm:t>
    </dgm:pt>
    <dgm:pt modelId="{896F5D9C-ECD6-449F-A669-85498B57F396}" type="pres">
      <dgm:prSet presAssocID="{EC339E57-BA73-431D-AD4C-5859F79B1780}" presName="connectorText" presStyleLbl="sibTrans2D1" presStyleIdx="3" presStyleCnt="5"/>
      <dgm:spPr/>
      <dgm:t>
        <a:bodyPr/>
        <a:lstStyle/>
        <a:p>
          <a:endParaRPr lang="es-ES"/>
        </a:p>
      </dgm:t>
    </dgm:pt>
    <dgm:pt modelId="{ED8DE2C5-2D08-4252-B8B7-C23E66B3C13A}" type="pres">
      <dgm:prSet presAssocID="{EE5B3981-5725-4E36-A8A7-455E4FC5CC8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9211B6D-BF7A-4BE0-8AC4-7EF1D37000A9}" type="pres">
      <dgm:prSet presAssocID="{D83DCD33-1A0A-44E1-9326-EE9D42533BB5}" presName="parTrans" presStyleLbl="sibTrans2D1" presStyleIdx="4" presStyleCnt="5"/>
      <dgm:spPr/>
      <dgm:t>
        <a:bodyPr/>
        <a:lstStyle/>
        <a:p>
          <a:endParaRPr lang="es-ES"/>
        </a:p>
      </dgm:t>
    </dgm:pt>
    <dgm:pt modelId="{BFF2CBBD-D1AE-41EE-BF02-69A1D3C49854}" type="pres">
      <dgm:prSet presAssocID="{D83DCD33-1A0A-44E1-9326-EE9D42533BB5}" presName="connectorText" presStyleLbl="sibTrans2D1" presStyleIdx="4" presStyleCnt="5"/>
      <dgm:spPr/>
      <dgm:t>
        <a:bodyPr/>
        <a:lstStyle/>
        <a:p>
          <a:endParaRPr lang="es-ES"/>
        </a:p>
      </dgm:t>
    </dgm:pt>
    <dgm:pt modelId="{87DC5385-BD46-4058-BEB0-8BA6272E244B}" type="pres">
      <dgm:prSet presAssocID="{7ABF454D-9D9C-4FC1-AE11-E86A0910E99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06B10527-F5A3-400D-B50A-ED6FC1133A19}" srcId="{632ECD36-A9CF-463D-B455-B89EEC6A3146}" destId="{7ABF454D-9D9C-4FC1-AE11-E86A0910E99D}" srcOrd="4" destOrd="0" parTransId="{D83DCD33-1A0A-44E1-9326-EE9D42533BB5}" sibTransId="{205D4A6D-C7CF-4BC4-8A63-7837610AFFAE}"/>
    <dgm:cxn modelId="{EC87AA8E-C7C1-4E9D-9901-EF582054B246}" type="presOf" srcId="{8E162E59-963F-40E7-AAA5-6C3A0082BFD8}" destId="{F1D4ED74-97D2-46DD-B667-FBEC47A1AD23}" srcOrd="0" destOrd="0" presId="urn:microsoft.com/office/officeart/2005/8/layout/radial5"/>
    <dgm:cxn modelId="{CAAFCA77-F3B2-4855-8679-E3A1BE8B3F0E}" srcId="{632ECD36-A9CF-463D-B455-B89EEC6A3146}" destId="{8E162E59-963F-40E7-AAA5-6C3A0082BFD8}" srcOrd="2" destOrd="0" parTransId="{7D7F0D9B-4560-4611-90B9-18F4DA6058F0}" sibTransId="{89DCD352-FA23-4735-995A-C87300C5DC1D}"/>
    <dgm:cxn modelId="{08BB97B4-9CCF-4CBA-BA5D-D4E15ACDB6F7}" srcId="{632ECD36-A9CF-463D-B455-B89EEC6A3146}" destId="{894DAFB9-0DF7-4D90-AD1A-0CA00523BEBA}" srcOrd="1" destOrd="0" parTransId="{D08EC838-23FB-4339-AC48-5738334789CE}" sibTransId="{C6A9B9D0-818A-48DC-8BBF-AD61E511EEE6}"/>
    <dgm:cxn modelId="{55A2BBC2-75D7-494D-9C31-C7BF7E0DA1D3}" type="presOf" srcId="{7D7F0D9B-4560-4611-90B9-18F4DA6058F0}" destId="{CBB0CAAD-0476-429F-B6B0-A0AAB0EAF268}" srcOrd="1" destOrd="0" presId="urn:microsoft.com/office/officeart/2005/8/layout/radial5"/>
    <dgm:cxn modelId="{4E89509E-31F4-4260-9B6A-7B652C2CF927}" type="presOf" srcId="{D08EC838-23FB-4339-AC48-5738334789CE}" destId="{1FA514AC-F691-4BAA-98D1-B62C5F236ECC}" srcOrd="0" destOrd="0" presId="urn:microsoft.com/office/officeart/2005/8/layout/radial5"/>
    <dgm:cxn modelId="{5037405A-790E-42F4-BC03-8033C94789B7}" type="presOf" srcId="{16C57724-3B49-49DB-A44D-873CF6B5B806}" destId="{722FCACC-1705-4485-841F-E6770B91333C}" srcOrd="0" destOrd="0" presId="urn:microsoft.com/office/officeart/2005/8/layout/radial5"/>
    <dgm:cxn modelId="{DC2BD0D8-9A97-46BF-8354-C04DA58F9F7B}" srcId="{632ECD36-A9CF-463D-B455-B89EEC6A3146}" destId="{EE5B3981-5725-4E36-A8A7-455E4FC5CC8D}" srcOrd="3" destOrd="0" parTransId="{EC339E57-BA73-431D-AD4C-5859F79B1780}" sibTransId="{C76628A0-DF8E-4F5E-BFE3-2F5D4352A2F0}"/>
    <dgm:cxn modelId="{BF5796D2-81B7-4DCE-94F1-C5A192E4D0DD}" type="presOf" srcId="{D83DCD33-1A0A-44E1-9326-EE9D42533BB5}" destId="{79211B6D-BF7A-4BE0-8AC4-7EF1D37000A9}" srcOrd="0" destOrd="0" presId="urn:microsoft.com/office/officeart/2005/8/layout/radial5"/>
    <dgm:cxn modelId="{460CDA9A-714E-41AC-99C9-6E0AF83FAF06}" type="presOf" srcId="{632ECD36-A9CF-463D-B455-B89EEC6A3146}" destId="{D7698EA1-53EA-469F-B390-376211AB001E}" srcOrd="0" destOrd="0" presId="urn:microsoft.com/office/officeart/2005/8/layout/radial5"/>
    <dgm:cxn modelId="{400A1EFE-5AA6-4E73-9FF3-9202D699E398}" type="presOf" srcId="{7D7F0D9B-4560-4611-90B9-18F4DA6058F0}" destId="{46208312-3D62-41EA-9B7D-8EF74859D14D}" srcOrd="0" destOrd="0" presId="urn:microsoft.com/office/officeart/2005/8/layout/radial5"/>
    <dgm:cxn modelId="{8C6DA939-9D62-4C86-9654-6228179A903F}" type="presOf" srcId="{894DAFB9-0DF7-4D90-AD1A-0CA00523BEBA}" destId="{BE98B8D5-80E2-4EF2-8448-6483A4F4711E}" srcOrd="0" destOrd="0" presId="urn:microsoft.com/office/officeart/2005/8/layout/radial5"/>
    <dgm:cxn modelId="{CF4A3FDD-8867-4524-91F3-2831CC9E09DE}" type="presOf" srcId="{D08EC838-23FB-4339-AC48-5738334789CE}" destId="{5DB31D2D-FA21-426D-B81B-A49DAA97799E}" srcOrd="1" destOrd="0" presId="urn:microsoft.com/office/officeart/2005/8/layout/radial5"/>
    <dgm:cxn modelId="{C4F0E76B-BF41-4F9D-87C0-27623468F924}" type="presOf" srcId="{3C881246-4FBC-4D18-AABC-0230BC64AFA2}" destId="{ADA22C45-EA4B-4EED-BD01-B10B41FAB12A}" srcOrd="0" destOrd="0" presId="urn:microsoft.com/office/officeart/2005/8/layout/radial5"/>
    <dgm:cxn modelId="{4DDCB3A8-A158-49A2-A722-07D3280DB36C}" srcId="{3C881246-4FBC-4D18-AABC-0230BC64AFA2}" destId="{632ECD36-A9CF-463D-B455-B89EEC6A3146}" srcOrd="0" destOrd="0" parTransId="{1F8B8BB6-EE2D-4C87-AEF6-2BCBE1FD5A77}" sibTransId="{392134D8-AF4E-46E5-B19E-B73A9A5FDE47}"/>
    <dgm:cxn modelId="{AD9A50E6-99AB-4B5C-B0C8-0540D1A0B015}" type="presOf" srcId="{9FE0ECAF-3A6B-4A53-AD9A-EEC7167B1C61}" destId="{7BF286F3-0734-434A-9C16-16A2D8345868}" srcOrd="1" destOrd="0" presId="urn:microsoft.com/office/officeart/2005/8/layout/radial5"/>
    <dgm:cxn modelId="{C7DBE301-442C-4E6F-9A67-14F312357961}" srcId="{632ECD36-A9CF-463D-B455-B89EEC6A3146}" destId="{16C57724-3B49-49DB-A44D-873CF6B5B806}" srcOrd="0" destOrd="0" parTransId="{9FE0ECAF-3A6B-4A53-AD9A-EEC7167B1C61}" sibTransId="{2F2E9476-6A14-4B6D-ACEF-47AE8681083B}"/>
    <dgm:cxn modelId="{4E3565DC-9507-45C2-9979-E99ACC0B7C99}" type="presOf" srcId="{EE5B3981-5725-4E36-A8A7-455E4FC5CC8D}" destId="{ED8DE2C5-2D08-4252-B8B7-C23E66B3C13A}" srcOrd="0" destOrd="0" presId="urn:microsoft.com/office/officeart/2005/8/layout/radial5"/>
    <dgm:cxn modelId="{7C496FB8-A988-4AF3-99FB-08571BD9F026}" type="presOf" srcId="{9FE0ECAF-3A6B-4A53-AD9A-EEC7167B1C61}" destId="{236941CF-248C-4CC2-9ED9-07A9B6430182}" srcOrd="0" destOrd="0" presId="urn:microsoft.com/office/officeart/2005/8/layout/radial5"/>
    <dgm:cxn modelId="{6E45AD29-681D-4BBD-9739-46737E477DBF}" type="presOf" srcId="{EC339E57-BA73-431D-AD4C-5859F79B1780}" destId="{896F5D9C-ECD6-449F-A669-85498B57F396}" srcOrd="1" destOrd="0" presId="urn:microsoft.com/office/officeart/2005/8/layout/radial5"/>
    <dgm:cxn modelId="{43B601C2-30B2-465C-9AD9-5432B57E522B}" type="presOf" srcId="{D83DCD33-1A0A-44E1-9326-EE9D42533BB5}" destId="{BFF2CBBD-D1AE-41EE-BF02-69A1D3C49854}" srcOrd="1" destOrd="0" presId="urn:microsoft.com/office/officeart/2005/8/layout/radial5"/>
    <dgm:cxn modelId="{075A2519-D5EA-4982-A806-730E9F22870F}" type="presOf" srcId="{7ABF454D-9D9C-4FC1-AE11-E86A0910E99D}" destId="{87DC5385-BD46-4058-BEB0-8BA6272E244B}" srcOrd="0" destOrd="0" presId="urn:microsoft.com/office/officeart/2005/8/layout/radial5"/>
    <dgm:cxn modelId="{73215A14-30C6-49F0-9262-146DD72999F9}" type="presOf" srcId="{EC339E57-BA73-431D-AD4C-5859F79B1780}" destId="{BEFCAAD0-E884-4352-8C45-17661A4C87AE}" srcOrd="0" destOrd="0" presId="urn:microsoft.com/office/officeart/2005/8/layout/radial5"/>
    <dgm:cxn modelId="{A68C02A5-F01F-4EA7-934F-B0D5BB9223E5}" type="presParOf" srcId="{ADA22C45-EA4B-4EED-BD01-B10B41FAB12A}" destId="{D7698EA1-53EA-469F-B390-376211AB001E}" srcOrd="0" destOrd="0" presId="urn:microsoft.com/office/officeart/2005/8/layout/radial5"/>
    <dgm:cxn modelId="{EE67A37F-FE81-4275-B8A4-29B204DF9663}" type="presParOf" srcId="{ADA22C45-EA4B-4EED-BD01-B10B41FAB12A}" destId="{236941CF-248C-4CC2-9ED9-07A9B6430182}" srcOrd="1" destOrd="0" presId="urn:microsoft.com/office/officeart/2005/8/layout/radial5"/>
    <dgm:cxn modelId="{DBAB7C78-D385-4DF0-BAB9-57936449FEE6}" type="presParOf" srcId="{236941CF-248C-4CC2-9ED9-07A9B6430182}" destId="{7BF286F3-0734-434A-9C16-16A2D8345868}" srcOrd="0" destOrd="0" presId="urn:microsoft.com/office/officeart/2005/8/layout/radial5"/>
    <dgm:cxn modelId="{0A388C16-E338-4A3A-8F2E-57984FCAF721}" type="presParOf" srcId="{ADA22C45-EA4B-4EED-BD01-B10B41FAB12A}" destId="{722FCACC-1705-4485-841F-E6770B91333C}" srcOrd="2" destOrd="0" presId="urn:microsoft.com/office/officeart/2005/8/layout/radial5"/>
    <dgm:cxn modelId="{9D23F07D-F6EE-4051-848F-F3831777C4F9}" type="presParOf" srcId="{ADA22C45-EA4B-4EED-BD01-B10B41FAB12A}" destId="{1FA514AC-F691-4BAA-98D1-B62C5F236ECC}" srcOrd="3" destOrd="0" presId="urn:microsoft.com/office/officeart/2005/8/layout/radial5"/>
    <dgm:cxn modelId="{8829C1BA-B842-4763-A141-39AABB91393B}" type="presParOf" srcId="{1FA514AC-F691-4BAA-98D1-B62C5F236ECC}" destId="{5DB31D2D-FA21-426D-B81B-A49DAA97799E}" srcOrd="0" destOrd="0" presId="urn:microsoft.com/office/officeart/2005/8/layout/radial5"/>
    <dgm:cxn modelId="{FF955AFA-39A1-4C5F-BAAD-7823FB348117}" type="presParOf" srcId="{ADA22C45-EA4B-4EED-BD01-B10B41FAB12A}" destId="{BE98B8D5-80E2-4EF2-8448-6483A4F4711E}" srcOrd="4" destOrd="0" presId="urn:microsoft.com/office/officeart/2005/8/layout/radial5"/>
    <dgm:cxn modelId="{745E073E-5E58-477C-96A7-0E15E7E42671}" type="presParOf" srcId="{ADA22C45-EA4B-4EED-BD01-B10B41FAB12A}" destId="{46208312-3D62-41EA-9B7D-8EF74859D14D}" srcOrd="5" destOrd="0" presId="urn:microsoft.com/office/officeart/2005/8/layout/radial5"/>
    <dgm:cxn modelId="{184BFAD7-75B2-43EF-B531-D822F574AD77}" type="presParOf" srcId="{46208312-3D62-41EA-9B7D-8EF74859D14D}" destId="{CBB0CAAD-0476-429F-B6B0-A0AAB0EAF268}" srcOrd="0" destOrd="0" presId="urn:microsoft.com/office/officeart/2005/8/layout/radial5"/>
    <dgm:cxn modelId="{DC8207F8-8522-49CC-BC40-07F4416042B7}" type="presParOf" srcId="{ADA22C45-EA4B-4EED-BD01-B10B41FAB12A}" destId="{F1D4ED74-97D2-46DD-B667-FBEC47A1AD23}" srcOrd="6" destOrd="0" presId="urn:microsoft.com/office/officeart/2005/8/layout/radial5"/>
    <dgm:cxn modelId="{2B665D60-D931-4AAF-80D1-2C924A520EFC}" type="presParOf" srcId="{ADA22C45-EA4B-4EED-BD01-B10B41FAB12A}" destId="{BEFCAAD0-E884-4352-8C45-17661A4C87AE}" srcOrd="7" destOrd="0" presId="urn:microsoft.com/office/officeart/2005/8/layout/radial5"/>
    <dgm:cxn modelId="{FCDFC535-5694-465A-BD0D-0A38D8294E37}" type="presParOf" srcId="{BEFCAAD0-E884-4352-8C45-17661A4C87AE}" destId="{896F5D9C-ECD6-449F-A669-85498B57F396}" srcOrd="0" destOrd="0" presId="urn:microsoft.com/office/officeart/2005/8/layout/radial5"/>
    <dgm:cxn modelId="{A6C18343-B541-471D-98D1-93E6CFB4D042}" type="presParOf" srcId="{ADA22C45-EA4B-4EED-BD01-B10B41FAB12A}" destId="{ED8DE2C5-2D08-4252-B8B7-C23E66B3C13A}" srcOrd="8" destOrd="0" presId="urn:microsoft.com/office/officeart/2005/8/layout/radial5"/>
    <dgm:cxn modelId="{F129A9BA-DFA3-41AB-947B-FD1921AA44F3}" type="presParOf" srcId="{ADA22C45-EA4B-4EED-BD01-B10B41FAB12A}" destId="{79211B6D-BF7A-4BE0-8AC4-7EF1D37000A9}" srcOrd="9" destOrd="0" presId="urn:microsoft.com/office/officeart/2005/8/layout/radial5"/>
    <dgm:cxn modelId="{6A946247-11B0-4594-8D99-35395B7A71BF}" type="presParOf" srcId="{79211B6D-BF7A-4BE0-8AC4-7EF1D37000A9}" destId="{BFF2CBBD-D1AE-41EE-BF02-69A1D3C49854}" srcOrd="0" destOrd="0" presId="urn:microsoft.com/office/officeart/2005/8/layout/radial5"/>
    <dgm:cxn modelId="{629F2E6E-CCA4-4352-9F51-0F10265AF418}" type="presParOf" srcId="{ADA22C45-EA4B-4EED-BD01-B10B41FAB12A}" destId="{87DC5385-BD46-4058-BEB0-8BA6272E244B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347CCE-841D-43EE-B6B0-274A2F603C89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343EE2E-0E75-4BCB-A910-91338FAE1FC3}">
      <dgm:prSet phldrT="[Texto]"/>
      <dgm:spPr/>
      <dgm:t>
        <a:bodyPr/>
        <a:lstStyle/>
        <a:p>
          <a:r>
            <a:rPr lang="es-ES" dirty="0" smtClean="0"/>
            <a:t>Descubre</a:t>
          </a:r>
          <a:endParaRPr lang="es-ES" dirty="0"/>
        </a:p>
      </dgm:t>
    </dgm:pt>
    <dgm:pt modelId="{82A0687A-1E08-403D-99E4-D6032DADF3F9}" type="parTrans" cxnId="{36AC2785-B4EC-490E-BDCA-6F28E0FFD8E0}">
      <dgm:prSet/>
      <dgm:spPr/>
      <dgm:t>
        <a:bodyPr/>
        <a:lstStyle/>
        <a:p>
          <a:endParaRPr lang="es-ES"/>
        </a:p>
      </dgm:t>
    </dgm:pt>
    <dgm:pt modelId="{6B3AF43C-D2EE-45C7-9CDF-C23163706DEA}" type="sibTrans" cxnId="{36AC2785-B4EC-490E-BDCA-6F28E0FFD8E0}">
      <dgm:prSet/>
      <dgm:spPr/>
      <dgm:t>
        <a:bodyPr/>
        <a:lstStyle/>
        <a:p>
          <a:endParaRPr lang="es-ES"/>
        </a:p>
      </dgm:t>
    </dgm:pt>
    <dgm:pt modelId="{0DE9E67B-DB49-4C8D-84CD-A329B50C8169}">
      <dgm:prSet phldrT="[Texto]"/>
      <dgm:spPr/>
      <dgm:t>
        <a:bodyPr/>
        <a:lstStyle/>
        <a:p>
          <a:r>
            <a:rPr lang="es-ES" dirty="0" smtClean="0"/>
            <a:t>Evalúa</a:t>
          </a:r>
          <a:endParaRPr lang="es-ES" dirty="0"/>
        </a:p>
      </dgm:t>
    </dgm:pt>
    <dgm:pt modelId="{60423F0D-4547-4FDA-8421-D4569482EF3A}" type="parTrans" cxnId="{92C61444-8475-47FF-89F0-9BB24D421F20}">
      <dgm:prSet/>
      <dgm:spPr/>
      <dgm:t>
        <a:bodyPr/>
        <a:lstStyle/>
        <a:p>
          <a:endParaRPr lang="es-ES"/>
        </a:p>
      </dgm:t>
    </dgm:pt>
    <dgm:pt modelId="{E5CDC3DE-4CC3-40F1-B431-0FF71F5D6135}" type="sibTrans" cxnId="{92C61444-8475-47FF-89F0-9BB24D421F20}">
      <dgm:prSet/>
      <dgm:spPr/>
      <dgm:t>
        <a:bodyPr/>
        <a:lstStyle/>
        <a:p>
          <a:endParaRPr lang="es-ES"/>
        </a:p>
      </dgm:t>
    </dgm:pt>
    <dgm:pt modelId="{AB0AB9F6-43DC-491C-8390-9FE3E4CFF0A5}">
      <dgm:prSet phldrT="[Texto]"/>
      <dgm:spPr/>
      <dgm:t>
        <a:bodyPr/>
        <a:lstStyle/>
        <a:p>
          <a:r>
            <a:rPr lang="es-ES" dirty="0" smtClean="0"/>
            <a:t>Migra</a:t>
          </a:r>
          <a:endParaRPr lang="es-ES" dirty="0"/>
        </a:p>
      </dgm:t>
    </dgm:pt>
    <dgm:pt modelId="{2470AD5D-83E7-4C48-8378-C1D978D87FB1}" type="parTrans" cxnId="{05099B69-4763-4C66-B156-68B2382D5E58}">
      <dgm:prSet/>
      <dgm:spPr/>
      <dgm:t>
        <a:bodyPr/>
        <a:lstStyle/>
        <a:p>
          <a:endParaRPr lang="es-ES"/>
        </a:p>
      </dgm:t>
    </dgm:pt>
    <dgm:pt modelId="{636F268D-0EFF-4F54-B5FA-9A91AEC87191}" type="sibTrans" cxnId="{05099B69-4763-4C66-B156-68B2382D5E58}">
      <dgm:prSet/>
      <dgm:spPr/>
      <dgm:t>
        <a:bodyPr/>
        <a:lstStyle/>
        <a:p>
          <a:endParaRPr lang="es-ES"/>
        </a:p>
      </dgm:t>
    </dgm:pt>
    <dgm:pt modelId="{736B715D-93F6-4319-91BD-E89B0AF2E09B}">
      <dgm:prSet phldrT="[Texto]"/>
      <dgm:spPr/>
      <dgm:t>
        <a:bodyPr/>
        <a:lstStyle/>
        <a:p>
          <a:r>
            <a:rPr lang="es-ES" dirty="0" smtClean="0"/>
            <a:t>Dirige</a:t>
          </a:r>
          <a:endParaRPr lang="es-ES" dirty="0"/>
        </a:p>
      </dgm:t>
    </dgm:pt>
    <dgm:pt modelId="{E6BF8DB6-3531-44F3-89EC-D2B114F3241E}" type="parTrans" cxnId="{DD285D6D-73EA-4528-8551-7FBEB6DD23F9}">
      <dgm:prSet/>
      <dgm:spPr/>
      <dgm:t>
        <a:bodyPr/>
        <a:lstStyle/>
        <a:p>
          <a:endParaRPr lang="es-ES"/>
        </a:p>
      </dgm:t>
    </dgm:pt>
    <dgm:pt modelId="{B6809EF3-C63A-4E43-ACEF-518F9062D9DC}" type="sibTrans" cxnId="{DD285D6D-73EA-4528-8551-7FBEB6DD23F9}">
      <dgm:prSet/>
      <dgm:spPr/>
      <dgm:t>
        <a:bodyPr/>
        <a:lstStyle/>
        <a:p>
          <a:endParaRPr lang="es-ES"/>
        </a:p>
      </dgm:t>
    </dgm:pt>
    <dgm:pt modelId="{21A55840-8D12-4102-9A41-4B6CF8DD5F07}" type="pres">
      <dgm:prSet presAssocID="{56347CCE-841D-43EE-B6B0-274A2F603C89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78083512-8421-4F20-A84D-A424265D2EC0}" type="pres">
      <dgm:prSet presAssocID="{A343EE2E-0E75-4BCB-A910-91338FAE1FC3}" presName="composite" presStyleCnt="0"/>
      <dgm:spPr/>
    </dgm:pt>
    <dgm:pt modelId="{AE568B13-5B93-4660-8F81-2BE532EB07CA}" type="pres">
      <dgm:prSet presAssocID="{A343EE2E-0E75-4BCB-A910-91338FAE1FC3}" presName="LShape" presStyleLbl="alignNode1" presStyleIdx="0" presStyleCnt="7"/>
      <dgm:spPr/>
    </dgm:pt>
    <dgm:pt modelId="{5ABA9D50-657D-4082-91C5-566EB83BCED2}" type="pres">
      <dgm:prSet presAssocID="{A343EE2E-0E75-4BCB-A910-91338FAE1FC3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45F84E4-F5F1-4C11-98F2-1FB2734DF0D4}" type="pres">
      <dgm:prSet presAssocID="{A343EE2E-0E75-4BCB-A910-91338FAE1FC3}" presName="Triangle" presStyleLbl="alignNode1" presStyleIdx="1" presStyleCnt="7"/>
      <dgm:spPr/>
    </dgm:pt>
    <dgm:pt modelId="{A3EEA9C0-48D6-4FA3-9609-8CBA9F801BDF}" type="pres">
      <dgm:prSet presAssocID="{6B3AF43C-D2EE-45C7-9CDF-C23163706DEA}" presName="sibTrans" presStyleCnt="0"/>
      <dgm:spPr/>
    </dgm:pt>
    <dgm:pt modelId="{ED605AF0-E71B-478D-AE21-4F84482EEE9F}" type="pres">
      <dgm:prSet presAssocID="{6B3AF43C-D2EE-45C7-9CDF-C23163706DEA}" presName="space" presStyleCnt="0"/>
      <dgm:spPr/>
    </dgm:pt>
    <dgm:pt modelId="{FEAEEE75-0F17-4DD0-903F-E7AEB204D324}" type="pres">
      <dgm:prSet presAssocID="{0DE9E67B-DB49-4C8D-84CD-A329B50C8169}" presName="composite" presStyleCnt="0"/>
      <dgm:spPr/>
    </dgm:pt>
    <dgm:pt modelId="{5F5F284F-CC8A-473C-87FC-67D7F2BD9D93}" type="pres">
      <dgm:prSet presAssocID="{0DE9E67B-DB49-4C8D-84CD-A329B50C8169}" presName="LShape" presStyleLbl="alignNode1" presStyleIdx="2" presStyleCnt="7"/>
      <dgm:spPr/>
    </dgm:pt>
    <dgm:pt modelId="{23150A74-C281-4AAB-A2FB-7450C3A55EBF}" type="pres">
      <dgm:prSet presAssocID="{0DE9E67B-DB49-4C8D-84CD-A329B50C8169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95CF7AC-A961-4711-9270-394E574E9332}" type="pres">
      <dgm:prSet presAssocID="{0DE9E67B-DB49-4C8D-84CD-A329B50C8169}" presName="Triangle" presStyleLbl="alignNode1" presStyleIdx="3" presStyleCnt="7"/>
      <dgm:spPr/>
    </dgm:pt>
    <dgm:pt modelId="{13B57E93-5713-4CD0-B541-D087DAC0BAB9}" type="pres">
      <dgm:prSet presAssocID="{E5CDC3DE-4CC3-40F1-B431-0FF71F5D6135}" presName="sibTrans" presStyleCnt="0"/>
      <dgm:spPr/>
    </dgm:pt>
    <dgm:pt modelId="{E44AA0CD-F5C6-4A17-967D-1B6BB8948DE6}" type="pres">
      <dgm:prSet presAssocID="{E5CDC3DE-4CC3-40F1-B431-0FF71F5D6135}" presName="space" presStyleCnt="0"/>
      <dgm:spPr/>
    </dgm:pt>
    <dgm:pt modelId="{C3FA66DF-4209-4775-B548-9899B56E722E}" type="pres">
      <dgm:prSet presAssocID="{736B715D-93F6-4319-91BD-E89B0AF2E09B}" presName="composite" presStyleCnt="0"/>
      <dgm:spPr/>
    </dgm:pt>
    <dgm:pt modelId="{3E591B00-6BC4-4A45-880B-BAECAA8A0B18}" type="pres">
      <dgm:prSet presAssocID="{736B715D-93F6-4319-91BD-E89B0AF2E09B}" presName="LShape" presStyleLbl="alignNode1" presStyleIdx="4" presStyleCnt="7"/>
      <dgm:spPr/>
    </dgm:pt>
    <dgm:pt modelId="{509E9C31-E96C-40BE-A989-579071DACF4D}" type="pres">
      <dgm:prSet presAssocID="{736B715D-93F6-4319-91BD-E89B0AF2E09B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7E53E1A-A8C0-41FA-B28D-7152B74F00ED}" type="pres">
      <dgm:prSet presAssocID="{736B715D-93F6-4319-91BD-E89B0AF2E09B}" presName="Triangle" presStyleLbl="alignNode1" presStyleIdx="5" presStyleCnt="7"/>
      <dgm:spPr/>
    </dgm:pt>
    <dgm:pt modelId="{BFCBC5C0-36FF-4393-9B26-4BCDD9D2FAE3}" type="pres">
      <dgm:prSet presAssocID="{B6809EF3-C63A-4E43-ACEF-518F9062D9DC}" presName="sibTrans" presStyleCnt="0"/>
      <dgm:spPr/>
    </dgm:pt>
    <dgm:pt modelId="{10F66C42-1B88-4B4A-834A-E29ADEE7B52A}" type="pres">
      <dgm:prSet presAssocID="{B6809EF3-C63A-4E43-ACEF-518F9062D9DC}" presName="space" presStyleCnt="0"/>
      <dgm:spPr/>
    </dgm:pt>
    <dgm:pt modelId="{C16B7FC2-D55F-4D99-81D2-542A4D76088B}" type="pres">
      <dgm:prSet presAssocID="{AB0AB9F6-43DC-491C-8390-9FE3E4CFF0A5}" presName="composite" presStyleCnt="0"/>
      <dgm:spPr/>
    </dgm:pt>
    <dgm:pt modelId="{54105813-86A8-489E-A69B-C5C0FE20ACC7}" type="pres">
      <dgm:prSet presAssocID="{AB0AB9F6-43DC-491C-8390-9FE3E4CFF0A5}" presName="LShape" presStyleLbl="alignNode1" presStyleIdx="6" presStyleCnt="7"/>
      <dgm:spPr/>
    </dgm:pt>
    <dgm:pt modelId="{4E3A0089-7BAF-472B-A174-E6AA3AF513F4}" type="pres">
      <dgm:prSet presAssocID="{AB0AB9F6-43DC-491C-8390-9FE3E4CFF0A5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3F718944-6A2D-4455-B727-D0DA5D0737B2}" type="presOf" srcId="{736B715D-93F6-4319-91BD-E89B0AF2E09B}" destId="{509E9C31-E96C-40BE-A989-579071DACF4D}" srcOrd="0" destOrd="0" presId="urn:microsoft.com/office/officeart/2009/3/layout/StepUpProcess"/>
    <dgm:cxn modelId="{05099B69-4763-4C66-B156-68B2382D5E58}" srcId="{56347CCE-841D-43EE-B6B0-274A2F603C89}" destId="{AB0AB9F6-43DC-491C-8390-9FE3E4CFF0A5}" srcOrd="3" destOrd="0" parTransId="{2470AD5D-83E7-4C48-8378-C1D978D87FB1}" sibTransId="{636F268D-0EFF-4F54-B5FA-9A91AEC87191}"/>
    <dgm:cxn modelId="{36AC2785-B4EC-490E-BDCA-6F28E0FFD8E0}" srcId="{56347CCE-841D-43EE-B6B0-274A2F603C89}" destId="{A343EE2E-0E75-4BCB-A910-91338FAE1FC3}" srcOrd="0" destOrd="0" parTransId="{82A0687A-1E08-403D-99E4-D6032DADF3F9}" sibTransId="{6B3AF43C-D2EE-45C7-9CDF-C23163706DEA}"/>
    <dgm:cxn modelId="{67B4F707-E09F-4911-B636-932E425567AF}" type="presOf" srcId="{0DE9E67B-DB49-4C8D-84CD-A329B50C8169}" destId="{23150A74-C281-4AAB-A2FB-7450C3A55EBF}" srcOrd="0" destOrd="0" presId="urn:microsoft.com/office/officeart/2009/3/layout/StepUpProcess"/>
    <dgm:cxn modelId="{DC630266-40E1-4CF7-91D6-6E50F6022106}" type="presOf" srcId="{AB0AB9F6-43DC-491C-8390-9FE3E4CFF0A5}" destId="{4E3A0089-7BAF-472B-A174-E6AA3AF513F4}" srcOrd="0" destOrd="0" presId="urn:microsoft.com/office/officeart/2009/3/layout/StepUpProcess"/>
    <dgm:cxn modelId="{3AB0333D-395E-4115-B772-0CC3255357AB}" type="presOf" srcId="{A343EE2E-0E75-4BCB-A910-91338FAE1FC3}" destId="{5ABA9D50-657D-4082-91C5-566EB83BCED2}" srcOrd="0" destOrd="0" presId="urn:microsoft.com/office/officeart/2009/3/layout/StepUpProcess"/>
    <dgm:cxn modelId="{DD285D6D-73EA-4528-8551-7FBEB6DD23F9}" srcId="{56347CCE-841D-43EE-B6B0-274A2F603C89}" destId="{736B715D-93F6-4319-91BD-E89B0AF2E09B}" srcOrd="2" destOrd="0" parTransId="{E6BF8DB6-3531-44F3-89EC-D2B114F3241E}" sibTransId="{B6809EF3-C63A-4E43-ACEF-518F9062D9DC}"/>
    <dgm:cxn modelId="{92C61444-8475-47FF-89F0-9BB24D421F20}" srcId="{56347CCE-841D-43EE-B6B0-274A2F603C89}" destId="{0DE9E67B-DB49-4C8D-84CD-A329B50C8169}" srcOrd="1" destOrd="0" parTransId="{60423F0D-4547-4FDA-8421-D4569482EF3A}" sibTransId="{E5CDC3DE-4CC3-40F1-B431-0FF71F5D6135}"/>
    <dgm:cxn modelId="{730D4CF3-3AFE-45C5-ACBA-ACE7B29AE735}" type="presOf" srcId="{56347CCE-841D-43EE-B6B0-274A2F603C89}" destId="{21A55840-8D12-4102-9A41-4B6CF8DD5F07}" srcOrd="0" destOrd="0" presId="urn:microsoft.com/office/officeart/2009/3/layout/StepUpProcess"/>
    <dgm:cxn modelId="{7CF6B36A-7BF3-4380-9F3E-F75FA7A9EA0D}" type="presParOf" srcId="{21A55840-8D12-4102-9A41-4B6CF8DD5F07}" destId="{78083512-8421-4F20-A84D-A424265D2EC0}" srcOrd="0" destOrd="0" presId="urn:microsoft.com/office/officeart/2009/3/layout/StepUpProcess"/>
    <dgm:cxn modelId="{F09407AE-B85C-4EBF-A683-2F49F120AABC}" type="presParOf" srcId="{78083512-8421-4F20-A84D-A424265D2EC0}" destId="{AE568B13-5B93-4660-8F81-2BE532EB07CA}" srcOrd="0" destOrd="0" presId="urn:microsoft.com/office/officeart/2009/3/layout/StepUpProcess"/>
    <dgm:cxn modelId="{B6DA68A6-E0FD-476A-826D-228152A902B2}" type="presParOf" srcId="{78083512-8421-4F20-A84D-A424265D2EC0}" destId="{5ABA9D50-657D-4082-91C5-566EB83BCED2}" srcOrd="1" destOrd="0" presId="urn:microsoft.com/office/officeart/2009/3/layout/StepUpProcess"/>
    <dgm:cxn modelId="{3819AAD9-E18E-48B8-8758-CAB60D28A043}" type="presParOf" srcId="{78083512-8421-4F20-A84D-A424265D2EC0}" destId="{D45F84E4-F5F1-4C11-98F2-1FB2734DF0D4}" srcOrd="2" destOrd="0" presId="urn:microsoft.com/office/officeart/2009/3/layout/StepUpProcess"/>
    <dgm:cxn modelId="{CAEE933C-9684-4BFB-95B8-F1FFB9BCAFC4}" type="presParOf" srcId="{21A55840-8D12-4102-9A41-4B6CF8DD5F07}" destId="{A3EEA9C0-48D6-4FA3-9609-8CBA9F801BDF}" srcOrd="1" destOrd="0" presId="urn:microsoft.com/office/officeart/2009/3/layout/StepUpProcess"/>
    <dgm:cxn modelId="{2698E939-6926-4AB0-9DD2-CF1826581FDC}" type="presParOf" srcId="{A3EEA9C0-48D6-4FA3-9609-8CBA9F801BDF}" destId="{ED605AF0-E71B-478D-AE21-4F84482EEE9F}" srcOrd="0" destOrd="0" presId="urn:microsoft.com/office/officeart/2009/3/layout/StepUpProcess"/>
    <dgm:cxn modelId="{AEAC268B-3CCF-4668-B049-18397287CD7F}" type="presParOf" srcId="{21A55840-8D12-4102-9A41-4B6CF8DD5F07}" destId="{FEAEEE75-0F17-4DD0-903F-E7AEB204D324}" srcOrd="2" destOrd="0" presId="urn:microsoft.com/office/officeart/2009/3/layout/StepUpProcess"/>
    <dgm:cxn modelId="{EF7881F4-C7D8-4360-9A73-33F4A15C481F}" type="presParOf" srcId="{FEAEEE75-0F17-4DD0-903F-E7AEB204D324}" destId="{5F5F284F-CC8A-473C-87FC-67D7F2BD9D93}" srcOrd="0" destOrd="0" presId="urn:microsoft.com/office/officeart/2009/3/layout/StepUpProcess"/>
    <dgm:cxn modelId="{F438D33C-6B4F-46BD-B292-44319D32B3CE}" type="presParOf" srcId="{FEAEEE75-0F17-4DD0-903F-E7AEB204D324}" destId="{23150A74-C281-4AAB-A2FB-7450C3A55EBF}" srcOrd="1" destOrd="0" presId="urn:microsoft.com/office/officeart/2009/3/layout/StepUpProcess"/>
    <dgm:cxn modelId="{B150295D-152A-452F-8B62-1B7AAA7528D9}" type="presParOf" srcId="{FEAEEE75-0F17-4DD0-903F-E7AEB204D324}" destId="{195CF7AC-A961-4711-9270-394E574E9332}" srcOrd="2" destOrd="0" presId="urn:microsoft.com/office/officeart/2009/3/layout/StepUpProcess"/>
    <dgm:cxn modelId="{DEDB7E3F-02CC-4A6E-9F46-7081C072577E}" type="presParOf" srcId="{21A55840-8D12-4102-9A41-4B6CF8DD5F07}" destId="{13B57E93-5713-4CD0-B541-D087DAC0BAB9}" srcOrd="3" destOrd="0" presId="urn:microsoft.com/office/officeart/2009/3/layout/StepUpProcess"/>
    <dgm:cxn modelId="{B7805A4B-E62D-42D7-AA47-8DCE72A80FF1}" type="presParOf" srcId="{13B57E93-5713-4CD0-B541-D087DAC0BAB9}" destId="{E44AA0CD-F5C6-4A17-967D-1B6BB8948DE6}" srcOrd="0" destOrd="0" presId="urn:microsoft.com/office/officeart/2009/3/layout/StepUpProcess"/>
    <dgm:cxn modelId="{52821BE8-3E35-45AE-B1D3-C58838ECE534}" type="presParOf" srcId="{21A55840-8D12-4102-9A41-4B6CF8DD5F07}" destId="{C3FA66DF-4209-4775-B548-9899B56E722E}" srcOrd="4" destOrd="0" presId="urn:microsoft.com/office/officeart/2009/3/layout/StepUpProcess"/>
    <dgm:cxn modelId="{EEDCF099-BCED-423E-9B4A-C4474948B4C9}" type="presParOf" srcId="{C3FA66DF-4209-4775-B548-9899B56E722E}" destId="{3E591B00-6BC4-4A45-880B-BAECAA8A0B18}" srcOrd="0" destOrd="0" presId="urn:microsoft.com/office/officeart/2009/3/layout/StepUpProcess"/>
    <dgm:cxn modelId="{7A8C2CC8-C751-4FD0-9582-852284E54956}" type="presParOf" srcId="{C3FA66DF-4209-4775-B548-9899B56E722E}" destId="{509E9C31-E96C-40BE-A989-579071DACF4D}" srcOrd="1" destOrd="0" presId="urn:microsoft.com/office/officeart/2009/3/layout/StepUpProcess"/>
    <dgm:cxn modelId="{4838276E-53EF-4883-BE69-33A7015CDD53}" type="presParOf" srcId="{C3FA66DF-4209-4775-B548-9899B56E722E}" destId="{57E53E1A-A8C0-41FA-B28D-7152B74F00ED}" srcOrd="2" destOrd="0" presId="urn:microsoft.com/office/officeart/2009/3/layout/StepUpProcess"/>
    <dgm:cxn modelId="{A9A7D57C-BB56-4935-8295-329A4CA8EA85}" type="presParOf" srcId="{21A55840-8D12-4102-9A41-4B6CF8DD5F07}" destId="{BFCBC5C0-36FF-4393-9B26-4BCDD9D2FAE3}" srcOrd="5" destOrd="0" presId="urn:microsoft.com/office/officeart/2009/3/layout/StepUpProcess"/>
    <dgm:cxn modelId="{E2B75C92-87F7-4D68-8F58-47AB8EAAA6A9}" type="presParOf" srcId="{BFCBC5C0-36FF-4393-9B26-4BCDD9D2FAE3}" destId="{10F66C42-1B88-4B4A-834A-E29ADEE7B52A}" srcOrd="0" destOrd="0" presId="urn:microsoft.com/office/officeart/2009/3/layout/StepUpProcess"/>
    <dgm:cxn modelId="{8FEED369-AF03-4B18-8C8D-80F1AD4B6AC3}" type="presParOf" srcId="{21A55840-8D12-4102-9A41-4B6CF8DD5F07}" destId="{C16B7FC2-D55F-4D99-81D2-542A4D76088B}" srcOrd="6" destOrd="0" presId="urn:microsoft.com/office/officeart/2009/3/layout/StepUpProcess"/>
    <dgm:cxn modelId="{04FE540D-084E-46EA-A4D1-DB03C62432D8}" type="presParOf" srcId="{C16B7FC2-D55F-4D99-81D2-542A4D76088B}" destId="{54105813-86A8-489E-A69B-C5C0FE20ACC7}" srcOrd="0" destOrd="0" presId="urn:microsoft.com/office/officeart/2009/3/layout/StepUpProcess"/>
    <dgm:cxn modelId="{EED5F7EC-F1D3-4447-83DE-FFF1578F6E54}" type="presParOf" srcId="{C16B7FC2-D55F-4D99-81D2-542A4D76088B}" destId="{4E3A0089-7BAF-472B-A174-E6AA3AF513F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698EA1-53EA-469F-B390-376211AB001E}">
      <dsp:nvSpPr>
        <dsp:cNvPr id="0" name=""/>
        <dsp:cNvSpPr/>
      </dsp:nvSpPr>
      <dsp:spPr>
        <a:xfrm>
          <a:off x="2199059" y="2825876"/>
          <a:ext cx="1647080" cy="1647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Cuanto me cuesta en Tiempo, Dinero Y Recursos?</a:t>
          </a:r>
          <a:endParaRPr lang="es-ES" sz="1400" kern="1200" dirty="0"/>
        </a:p>
      </dsp:txBody>
      <dsp:txXfrm>
        <a:off x="2440268" y="3067085"/>
        <a:ext cx="1164662" cy="1164662"/>
      </dsp:txXfrm>
    </dsp:sp>
    <dsp:sp modelId="{236941CF-248C-4CC2-9ED9-07A9B6430182}">
      <dsp:nvSpPr>
        <dsp:cNvPr id="0" name=""/>
        <dsp:cNvSpPr/>
      </dsp:nvSpPr>
      <dsp:spPr>
        <a:xfrm rot="16200000">
          <a:off x="2847393" y="2225211"/>
          <a:ext cx="350413" cy="5600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/>
        </a:p>
      </dsp:txBody>
      <dsp:txXfrm>
        <a:off x="2899955" y="2389774"/>
        <a:ext cx="245289" cy="336005"/>
      </dsp:txXfrm>
    </dsp:sp>
    <dsp:sp modelId="{722FCACC-1705-4485-841F-E6770B91333C}">
      <dsp:nvSpPr>
        <dsp:cNvPr id="0" name=""/>
        <dsp:cNvSpPr/>
      </dsp:nvSpPr>
      <dsp:spPr>
        <a:xfrm>
          <a:off x="2199059" y="517638"/>
          <a:ext cx="1647080" cy="1647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Cuando?</a:t>
          </a:r>
          <a:endParaRPr lang="es-ES" sz="2400" kern="1200" dirty="0"/>
        </a:p>
      </dsp:txBody>
      <dsp:txXfrm>
        <a:off x="2440268" y="758847"/>
        <a:ext cx="1164662" cy="1164662"/>
      </dsp:txXfrm>
    </dsp:sp>
    <dsp:sp modelId="{1FA514AC-F691-4BAA-98D1-B62C5F236ECC}">
      <dsp:nvSpPr>
        <dsp:cNvPr id="0" name=""/>
        <dsp:cNvSpPr/>
      </dsp:nvSpPr>
      <dsp:spPr>
        <a:xfrm rot="20520000">
          <a:off x="3935593" y="3015835"/>
          <a:ext cx="350413" cy="5600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/>
        </a:p>
      </dsp:txBody>
      <dsp:txXfrm>
        <a:off x="3938166" y="3144079"/>
        <a:ext cx="245289" cy="336005"/>
      </dsp:txXfrm>
    </dsp:sp>
    <dsp:sp modelId="{BE98B8D5-80E2-4EF2-8448-6483A4F4711E}">
      <dsp:nvSpPr>
        <dsp:cNvPr id="0" name=""/>
        <dsp:cNvSpPr/>
      </dsp:nvSpPr>
      <dsp:spPr>
        <a:xfrm>
          <a:off x="4394324" y="2112591"/>
          <a:ext cx="1647080" cy="1647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Como?</a:t>
          </a:r>
          <a:endParaRPr lang="es-ES" sz="2400" kern="1200" dirty="0"/>
        </a:p>
      </dsp:txBody>
      <dsp:txXfrm>
        <a:off x="4635533" y="2353800"/>
        <a:ext cx="1164662" cy="1164662"/>
      </dsp:txXfrm>
    </dsp:sp>
    <dsp:sp modelId="{46208312-3D62-41EA-9B7D-8EF74859D14D}">
      <dsp:nvSpPr>
        <dsp:cNvPr id="0" name=""/>
        <dsp:cNvSpPr/>
      </dsp:nvSpPr>
      <dsp:spPr>
        <a:xfrm rot="3240000">
          <a:off x="3519938" y="4295092"/>
          <a:ext cx="350413" cy="5600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/>
        </a:p>
      </dsp:txBody>
      <dsp:txXfrm>
        <a:off x="3541605" y="4364569"/>
        <a:ext cx="245289" cy="336005"/>
      </dsp:txXfrm>
    </dsp:sp>
    <dsp:sp modelId="{F1D4ED74-97D2-46DD-B667-FBEC47A1AD23}">
      <dsp:nvSpPr>
        <dsp:cNvPr id="0" name=""/>
        <dsp:cNvSpPr/>
      </dsp:nvSpPr>
      <dsp:spPr>
        <a:xfrm>
          <a:off x="3555807" y="4693280"/>
          <a:ext cx="1647080" cy="1647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Por que?</a:t>
          </a:r>
          <a:endParaRPr lang="es-ES" sz="2400" kern="1200" dirty="0"/>
        </a:p>
      </dsp:txBody>
      <dsp:txXfrm>
        <a:off x="3797016" y="4934489"/>
        <a:ext cx="1164662" cy="1164662"/>
      </dsp:txXfrm>
    </dsp:sp>
    <dsp:sp modelId="{BEFCAAD0-E884-4352-8C45-17661A4C87AE}">
      <dsp:nvSpPr>
        <dsp:cNvPr id="0" name=""/>
        <dsp:cNvSpPr/>
      </dsp:nvSpPr>
      <dsp:spPr>
        <a:xfrm rot="7560000">
          <a:off x="2174848" y="4295092"/>
          <a:ext cx="350413" cy="5600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/>
        </a:p>
      </dsp:txBody>
      <dsp:txXfrm rot="10800000">
        <a:off x="2258305" y="4364569"/>
        <a:ext cx="245289" cy="336005"/>
      </dsp:txXfrm>
    </dsp:sp>
    <dsp:sp modelId="{ED8DE2C5-2D08-4252-B8B7-C23E66B3C13A}">
      <dsp:nvSpPr>
        <dsp:cNvPr id="0" name=""/>
        <dsp:cNvSpPr/>
      </dsp:nvSpPr>
      <dsp:spPr>
        <a:xfrm>
          <a:off x="842311" y="4693280"/>
          <a:ext cx="1647080" cy="1647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Con que?</a:t>
          </a:r>
          <a:endParaRPr lang="es-ES" sz="2400" kern="1200" dirty="0"/>
        </a:p>
      </dsp:txBody>
      <dsp:txXfrm>
        <a:off x="1083520" y="4934489"/>
        <a:ext cx="1164662" cy="1164662"/>
      </dsp:txXfrm>
    </dsp:sp>
    <dsp:sp modelId="{79211B6D-BF7A-4BE0-8AC4-7EF1D37000A9}">
      <dsp:nvSpPr>
        <dsp:cNvPr id="0" name=""/>
        <dsp:cNvSpPr/>
      </dsp:nvSpPr>
      <dsp:spPr>
        <a:xfrm rot="11880000">
          <a:off x="1759192" y="3015835"/>
          <a:ext cx="350413" cy="5600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kern="1200"/>
        </a:p>
      </dsp:txBody>
      <dsp:txXfrm rot="10800000">
        <a:off x="1861743" y="3144079"/>
        <a:ext cx="245289" cy="336005"/>
      </dsp:txXfrm>
    </dsp:sp>
    <dsp:sp modelId="{87DC5385-BD46-4058-BEB0-8BA6272E244B}">
      <dsp:nvSpPr>
        <dsp:cNvPr id="0" name=""/>
        <dsp:cNvSpPr/>
      </dsp:nvSpPr>
      <dsp:spPr>
        <a:xfrm>
          <a:off x="3794" y="2112591"/>
          <a:ext cx="1647080" cy="16470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Donde?</a:t>
          </a:r>
          <a:endParaRPr lang="es-ES" sz="2400" kern="1200" dirty="0"/>
        </a:p>
      </dsp:txBody>
      <dsp:txXfrm>
        <a:off x="245003" y="2353800"/>
        <a:ext cx="1164662" cy="11646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568B13-5B93-4660-8F81-2BE532EB07CA}">
      <dsp:nvSpPr>
        <dsp:cNvPr id="0" name=""/>
        <dsp:cNvSpPr/>
      </dsp:nvSpPr>
      <dsp:spPr>
        <a:xfrm rot="5400000">
          <a:off x="283093" y="3099239"/>
          <a:ext cx="844730" cy="1405613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BA9D50-657D-4082-91C5-566EB83BCED2}">
      <dsp:nvSpPr>
        <dsp:cNvPr id="0" name=""/>
        <dsp:cNvSpPr/>
      </dsp:nvSpPr>
      <dsp:spPr>
        <a:xfrm>
          <a:off x="142086" y="3519214"/>
          <a:ext cx="1268995" cy="1112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/>
            <a:t>Descubre</a:t>
          </a:r>
          <a:endParaRPr lang="es-ES" sz="2200" kern="1200" dirty="0"/>
        </a:p>
      </dsp:txBody>
      <dsp:txXfrm>
        <a:off x="142086" y="3519214"/>
        <a:ext cx="1268995" cy="1112348"/>
      </dsp:txXfrm>
    </dsp:sp>
    <dsp:sp modelId="{D45F84E4-F5F1-4C11-98F2-1FB2734DF0D4}">
      <dsp:nvSpPr>
        <dsp:cNvPr id="0" name=""/>
        <dsp:cNvSpPr/>
      </dsp:nvSpPr>
      <dsp:spPr>
        <a:xfrm>
          <a:off x="1171649" y="2995756"/>
          <a:ext cx="239433" cy="23943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5F284F-CC8A-473C-87FC-67D7F2BD9D93}">
      <dsp:nvSpPr>
        <dsp:cNvPr id="0" name=""/>
        <dsp:cNvSpPr/>
      </dsp:nvSpPr>
      <dsp:spPr>
        <a:xfrm rot="5400000">
          <a:off x="1836591" y="2714824"/>
          <a:ext cx="844730" cy="1405613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50A74-C281-4AAB-A2FB-7450C3A55EBF}">
      <dsp:nvSpPr>
        <dsp:cNvPr id="0" name=""/>
        <dsp:cNvSpPr/>
      </dsp:nvSpPr>
      <dsp:spPr>
        <a:xfrm>
          <a:off x="1695584" y="3134800"/>
          <a:ext cx="1268995" cy="1112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/>
            <a:t>Evalúa</a:t>
          </a:r>
          <a:endParaRPr lang="es-ES" sz="2200" kern="1200" dirty="0"/>
        </a:p>
      </dsp:txBody>
      <dsp:txXfrm>
        <a:off x="1695584" y="3134800"/>
        <a:ext cx="1268995" cy="1112348"/>
      </dsp:txXfrm>
    </dsp:sp>
    <dsp:sp modelId="{195CF7AC-A961-4711-9270-394E574E9332}">
      <dsp:nvSpPr>
        <dsp:cNvPr id="0" name=""/>
        <dsp:cNvSpPr/>
      </dsp:nvSpPr>
      <dsp:spPr>
        <a:xfrm>
          <a:off x="2725147" y="2611341"/>
          <a:ext cx="239433" cy="23943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591B00-6BC4-4A45-880B-BAECAA8A0B18}">
      <dsp:nvSpPr>
        <dsp:cNvPr id="0" name=""/>
        <dsp:cNvSpPr/>
      </dsp:nvSpPr>
      <dsp:spPr>
        <a:xfrm rot="5400000">
          <a:off x="3390089" y="2330409"/>
          <a:ext cx="844730" cy="1405613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E9C31-E96C-40BE-A989-579071DACF4D}">
      <dsp:nvSpPr>
        <dsp:cNvPr id="0" name=""/>
        <dsp:cNvSpPr/>
      </dsp:nvSpPr>
      <dsp:spPr>
        <a:xfrm>
          <a:off x="3249083" y="2750385"/>
          <a:ext cx="1268995" cy="1112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/>
            <a:t>Dirige</a:t>
          </a:r>
          <a:endParaRPr lang="es-ES" sz="2200" kern="1200" dirty="0"/>
        </a:p>
      </dsp:txBody>
      <dsp:txXfrm>
        <a:off x="3249083" y="2750385"/>
        <a:ext cx="1268995" cy="1112348"/>
      </dsp:txXfrm>
    </dsp:sp>
    <dsp:sp modelId="{57E53E1A-A8C0-41FA-B28D-7152B74F00ED}">
      <dsp:nvSpPr>
        <dsp:cNvPr id="0" name=""/>
        <dsp:cNvSpPr/>
      </dsp:nvSpPr>
      <dsp:spPr>
        <a:xfrm>
          <a:off x="4278645" y="2226927"/>
          <a:ext cx="239433" cy="23943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05813-86A8-489E-A69B-C5C0FE20ACC7}">
      <dsp:nvSpPr>
        <dsp:cNvPr id="0" name=""/>
        <dsp:cNvSpPr/>
      </dsp:nvSpPr>
      <dsp:spPr>
        <a:xfrm rot="5400000">
          <a:off x="4943588" y="1945995"/>
          <a:ext cx="844730" cy="1405613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3A0089-7BAF-472B-A174-E6AA3AF513F4}">
      <dsp:nvSpPr>
        <dsp:cNvPr id="0" name=""/>
        <dsp:cNvSpPr/>
      </dsp:nvSpPr>
      <dsp:spPr>
        <a:xfrm>
          <a:off x="4802581" y="2365970"/>
          <a:ext cx="1268995" cy="1112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/>
            <a:t>Migra</a:t>
          </a:r>
          <a:endParaRPr lang="es-ES" sz="2200" kern="1200" dirty="0"/>
        </a:p>
      </dsp:txBody>
      <dsp:txXfrm>
        <a:off x="4802581" y="2365970"/>
        <a:ext cx="1268995" cy="1112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8595D-823D-4C13-AB03-2A799184915F}" type="datetimeFigureOut">
              <a:rPr lang="es-ES" smtClean="0"/>
              <a:t>10/06/2015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FE2D7-9CB1-440F-9723-FCBAAF2E97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837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es.wikipedia.org/wiki/Windows_Azure" TargetMode="External"/><Relationship Id="rId13" Type="http://schemas.openxmlformats.org/officeDocument/2006/relationships/hyperlink" Target="http://es.wikipedia.org/wiki/Nube_p%C3%BAblica#cite_note-5" TargetMode="External"/><Relationship Id="rId18" Type="http://schemas.openxmlformats.org/officeDocument/2006/relationships/hyperlink" Target="http://es.wikipedia.org/wiki/Microsoft" TargetMode="External"/><Relationship Id="rId3" Type="http://schemas.openxmlformats.org/officeDocument/2006/relationships/hyperlink" Target="http://es.wikipedia.org/wiki/Nube_p%C3%BAblica#cite_note-1" TargetMode="External"/><Relationship Id="rId7" Type="http://schemas.openxmlformats.org/officeDocument/2006/relationships/hyperlink" Target="http://es.wikipedia.org/w/index.php?title=Plataforma_como_Servicio&amp;action=edit&amp;redlink=1" TargetMode="External"/><Relationship Id="rId12" Type="http://schemas.openxmlformats.org/officeDocument/2006/relationships/hyperlink" Target="http://es.wikipedia.org/wiki/Nube_p%C3%BAblica#cite_note-4" TargetMode="External"/><Relationship Id="rId17" Type="http://schemas.openxmlformats.org/officeDocument/2006/relationships/hyperlink" Target="http://es.wikipedia.org/w/index.php?title=Intune&amp;action=edit&amp;redlink=1" TargetMode="External"/><Relationship Id="rId2" Type="http://schemas.openxmlformats.org/officeDocument/2006/relationships/slide" Target="../slides/slide6.xml"/><Relationship Id="rId16" Type="http://schemas.openxmlformats.org/officeDocument/2006/relationships/hyperlink" Target="http://es.wikipedia.org/wiki/Microsoft_Office_365" TargetMode="External"/><Relationship Id="rId20" Type="http://schemas.openxmlformats.org/officeDocument/2006/relationships/hyperlink" Target="http://es.wikipedia.org/w/index.php?title=Microsoft_Dynamics_Online&amp;action=edit&amp;redlink=1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s.wikipedia.org/wiki/IBM" TargetMode="External"/><Relationship Id="rId11" Type="http://schemas.openxmlformats.org/officeDocument/2006/relationships/hyperlink" Target="http://es.wikipedia.org/wiki/Nube_p%C3%BAblica#cite_note-3" TargetMode="External"/><Relationship Id="rId5" Type="http://schemas.openxmlformats.org/officeDocument/2006/relationships/hyperlink" Target="http://es.wikipedia.org/wiki/Amazon" TargetMode="External"/><Relationship Id="rId15" Type="http://schemas.openxmlformats.org/officeDocument/2006/relationships/hyperlink" Target="http://es.wikipedia.org/wiki/Nube_p%C3%BAblica#cite_note-6" TargetMode="External"/><Relationship Id="rId10" Type="http://schemas.openxmlformats.org/officeDocument/2006/relationships/hyperlink" Target="http://es.wikipedia.org/wiki/Google_App_Engine" TargetMode="External"/><Relationship Id="rId19" Type="http://schemas.openxmlformats.org/officeDocument/2006/relationships/hyperlink" Target="http://es.wikipedia.org/wiki/Google_Apps" TargetMode="External"/><Relationship Id="rId4" Type="http://schemas.openxmlformats.org/officeDocument/2006/relationships/hyperlink" Target="http://es.wikipedia.org/wiki/Infraestructura_como_servicio" TargetMode="External"/><Relationship Id="rId9" Type="http://schemas.openxmlformats.org/officeDocument/2006/relationships/hyperlink" Target="http://es.wikipedia.org/wiki/Nube_p%C3%BAblica#cite_note-2" TargetMode="External"/><Relationship Id="rId14" Type="http://schemas.openxmlformats.org/officeDocument/2006/relationships/hyperlink" Target="http://es.wikipedia.org/w/index.php?title=Nube_privada&amp;action=edit&amp;redlink=1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Nube </a:t>
            </a:r>
            <a:r>
              <a:rPr lang="es-ES" dirty="0"/>
              <a:t>es un término que hace referencia a una “infraestructura que está disponible para el público en general o para un gran sector de la industria, y es provista por una organización que comercializa servicios a demanda”</a:t>
            </a:r>
            <a:r>
              <a:rPr lang="es-ES" u="sng" baseline="30000" dirty="0">
                <a:hlinkClick r:id="rId3"/>
              </a:rPr>
              <a:t>[1]</a:t>
            </a:r>
            <a:endParaRPr lang="es-ES" dirty="0"/>
          </a:p>
          <a:p>
            <a:r>
              <a:rPr lang="es-ES" dirty="0"/>
              <a:t>Cuando esa infraestructura es básica –es decir que se refiere a equipamiento sin software ni servicios asociados- hablamos de </a:t>
            </a:r>
            <a:r>
              <a:rPr lang="es-ES" u="sng" dirty="0">
                <a:hlinkClick r:id="rId4" tooltip="Infraestructura como servicio"/>
              </a:rPr>
              <a:t>Infraestructura como servicio</a:t>
            </a:r>
            <a:r>
              <a:rPr lang="es-ES" dirty="0"/>
              <a:t> (un ejemplo de esta oferta es </a:t>
            </a:r>
            <a:r>
              <a:rPr lang="es-ES" u="sng" dirty="0">
                <a:hlinkClick r:id="rId5" tooltip="Amazon"/>
              </a:rPr>
              <a:t>Amazon</a:t>
            </a:r>
            <a:r>
              <a:rPr lang="es-ES" dirty="0"/>
              <a:t> o </a:t>
            </a:r>
            <a:r>
              <a:rPr lang="es-ES" u="sng" dirty="0">
                <a:hlinkClick r:id="rId6" tooltip="IBM"/>
              </a:rPr>
              <a:t>IBM</a:t>
            </a:r>
            <a:r>
              <a:rPr lang="es-ES" dirty="0"/>
              <a:t> Blue Cloud); en cambio, cuando además se ofrece un sistema operativo, una base de datos y algunos servicios de administración y mecanismos automatizados de escalabilidad y facturación por uso, se hace referencia a una </a:t>
            </a:r>
            <a:r>
              <a:rPr lang="es-ES" u="sng" dirty="0">
                <a:hlinkClick r:id="rId7" tooltip="Plataforma como Servicio (aún no redactado)"/>
              </a:rPr>
              <a:t>Plataforma como Servicio</a:t>
            </a:r>
            <a:r>
              <a:rPr lang="es-ES" dirty="0"/>
              <a:t> (por ejemplo, </a:t>
            </a:r>
            <a:r>
              <a:rPr lang="es-ES" u="sng" dirty="0">
                <a:hlinkClick r:id="rId8" tooltip="Windows Azure"/>
              </a:rPr>
              <a:t>Windows </a:t>
            </a:r>
            <a:r>
              <a:rPr lang="es-ES" u="sng" dirty="0" err="1">
                <a:hlinkClick r:id="rId8" tooltip="Windows Azure"/>
              </a:rPr>
              <a:t>Azure</a:t>
            </a:r>
            <a:r>
              <a:rPr lang="es-ES" dirty="0"/>
              <a:t>,</a:t>
            </a:r>
            <a:r>
              <a:rPr lang="es-ES" u="sng" baseline="30000" dirty="0">
                <a:hlinkClick r:id="rId9"/>
              </a:rPr>
              <a:t>[2]</a:t>
            </a:r>
            <a:r>
              <a:rPr lang="es-ES" dirty="0"/>
              <a:t> </a:t>
            </a:r>
            <a:r>
              <a:rPr lang="es-ES" u="sng" dirty="0">
                <a:hlinkClick r:id="rId10" tooltip="Google App Engine"/>
              </a:rPr>
              <a:t>Google App </a:t>
            </a:r>
            <a:r>
              <a:rPr lang="es-ES" u="sng" dirty="0" err="1">
                <a:hlinkClick r:id="rId10" tooltip="Google App Engine"/>
              </a:rPr>
              <a:t>Engine</a:t>
            </a:r>
            <a:r>
              <a:rPr lang="es-ES" dirty="0"/>
              <a:t> o </a:t>
            </a:r>
            <a:r>
              <a:rPr lang="es-ES" dirty="0" err="1"/>
              <a:t>Sun</a:t>
            </a:r>
            <a:r>
              <a:rPr lang="es-ES" dirty="0"/>
              <a:t> Cloud).</a:t>
            </a:r>
            <a:r>
              <a:rPr lang="es-ES" u="sng" baseline="30000" dirty="0">
                <a:hlinkClick r:id="rId11"/>
              </a:rPr>
              <a:t>[3]</a:t>
            </a:r>
            <a:endParaRPr lang="es-ES" dirty="0"/>
          </a:p>
          <a:p>
            <a:r>
              <a:rPr lang="es-ES" dirty="0"/>
              <a:t>La nube pública es entonces un conjunto compartido de recursos, que sirven a muchas organizaciones, con un grupo compartido de recursos de proceso definidos por la relación entre un </a:t>
            </a:r>
            <a:r>
              <a:rPr lang="es-ES" dirty="0" err="1"/>
              <a:t>proovedor</a:t>
            </a:r>
            <a:r>
              <a:rPr lang="es-ES" dirty="0"/>
              <a:t> del servicio y un cliente. Pueden entregarse servicios como aplicaciones de productividad, o recursos de </a:t>
            </a:r>
            <a:r>
              <a:rPr lang="es-ES" u="sng" dirty="0">
                <a:hlinkClick r:id="rId4" tooltip="Infraestructura como servicio"/>
              </a:rPr>
              <a:t>Infraestructura como servicio</a:t>
            </a:r>
            <a:r>
              <a:rPr lang="es-ES" dirty="0"/>
              <a:t> (</a:t>
            </a:r>
            <a:r>
              <a:rPr lang="es-ES" dirty="0" err="1"/>
              <a:t>IaaS</a:t>
            </a:r>
            <a:r>
              <a:rPr lang="es-ES" dirty="0"/>
              <a:t> por sus siglas en inglés) en ejecución en máquinas virtuales en un servicio de nube disponible solo para usuarios autenticados registrados y administrados de manera remota por profesionales que trabajan para el cliente. En otros casos, el proveedor de nube puede entregar toda la administración día a día de recursos de proceso como parte de un servicio </a:t>
            </a:r>
            <a:r>
              <a:rPr lang="es-ES" dirty="0" err="1"/>
              <a:t>PaaS</a:t>
            </a:r>
            <a:r>
              <a:rPr lang="es-ES" dirty="0"/>
              <a:t>.</a:t>
            </a:r>
            <a:r>
              <a:rPr lang="es-ES" u="sng" baseline="30000" dirty="0">
                <a:hlinkClick r:id="rId12"/>
              </a:rPr>
              <a:t>[4]</a:t>
            </a:r>
            <a:endParaRPr lang="es-ES" dirty="0"/>
          </a:p>
          <a:p>
            <a:r>
              <a:rPr lang="es-ES" dirty="0"/>
              <a:t>El beneficio de este paradigma se resume en el ahorro de costos (no hay inversión inicial en equipamiento o licencias de software), y en la agilidad con que varía la utilización de recursos de TI; mientras avanza la adopción de este modelo, la industria trabaja para resolver algunos desafíos referidos a la seguridad, la interoperabilidad y la portabilidad de la información.</a:t>
            </a:r>
            <a:r>
              <a:rPr lang="es-ES" u="sng" baseline="30000" dirty="0">
                <a:hlinkClick r:id="rId13"/>
              </a:rPr>
              <a:t>[5]</a:t>
            </a:r>
            <a:r>
              <a:rPr lang="es-ES" dirty="0"/>
              <a:t> Por esto, y por algunas dificultades que persisten en los sistemas de pago, en la actualidad son más las empresas que se orientan a la </a:t>
            </a:r>
            <a:r>
              <a:rPr lang="es-ES" u="sng" dirty="0">
                <a:hlinkClick r:id="rId14" tooltip="Nube privada (aún no redactado)"/>
              </a:rPr>
              <a:t>nube privada</a:t>
            </a:r>
            <a:r>
              <a:rPr lang="es-ES" dirty="0"/>
              <a:t> que aquellas que avanzan hacia la nube pública.</a:t>
            </a:r>
            <a:r>
              <a:rPr lang="es-ES" u="sng" baseline="30000" dirty="0">
                <a:hlinkClick r:id="rId15"/>
              </a:rPr>
              <a:t>[6]</a:t>
            </a:r>
            <a:r>
              <a:rPr lang="es-ES" dirty="0"/>
              <a:t> Las plataformas de nube pública permiten a gobiernos, empresas y organizaciones de diversa índole montar sus aplicaciones, pero también existen aplicaciones disponibles –genéricas- listas para usar, como </a:t>
            </a:r>
            <a:r>
              <a:rPr lang="es-ES" u="sng" dirty="0">
                <a:hlinkClick r:id="rId16" tooltip="Microsoft Office 365"/>
              </a:rPr>
              <a:t>Office 365</a:t>
            </a:r>
            <a:r>
              <a:rPr lang="es-ES" dirty="0"/>
              <a:t> o </a:t>
            </a:r>
            <a:r>
              <a:rPr lang="es-ES" u="sng" dirty="0">
                <a:hlinkClick r:id="rId17" tooltip="Intune (aún no redactado)"/>
              </a:rPr>
              <a:t>Intune</a:t>
            </a:r>
            <a:r>
              <a:rPr lang="es-ES" dirty="0"/>
              <a:t> de </a:t>
            </a:r>
            <a:r>
              <a:rPr lang="es-ES" u="sng" dirty="0">
                <a:hlinkClick r:id="rId18" tooltip="Microsoft"/>
              </a:rPr>
              <a:t>Microsoft</a:t>
            </a:r>
            <a:r>
              <a:rPr lang="es-ES" dirty="0"/>
              <a:t>, </a:t>
            </a:r>
            <a:r>
              <a:rPr lang="es-ES" u="sng" dirty="0">
                <a:hlinkClick r:id="rId19" tooltip="Google Apps"/>
              </a:rPr>
              <a:t>Google Apps</a:t>
            </a:r>
            <a:r>
              <a:rPr lang="es-ES" dirty="0"/>
              <a:t> o </a:t>
            </a:r>
            <a:r>
              <a:rPr lang="es-ES" u="sng" dirty="0">
                <a:hlinkClick r:id="rId20" tooltip="Microsoft Dynamics Online (aún no redactado)"/>
              </a:rPr>
              <a:t>Microsoft Dynamics Online</a:t>
            </a:r>
            <a:r>
              <a:rPr lang="es-ES" dirty="0"/>
              <a:t>, entre otras. En el modelo de nube pública –que no debe confundirse con nube comunitaria- habitualmente hay cargos variables según diferentes criterios: tiempo de uso, volumen de tráfico, cantidad de usuarios concurrentes o visitas, etc. En cualquier caso, el modelo de pago escala según el éxito del sitio o las aplicaciones que se coloquen en la nube.</a:t>
            </a:r>
          </a:p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8604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3375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">
    <p:bg>
      <p:bgPr>
        <a:gradFill>
          <a:gsLst>
            <a:gs pos="40000">
              <a:srgbClr val="0594FF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40" y="3292949"/>
            <a:ext cx="3110219" cy="44480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21" y="1030977"/>
            <a:ext cx="8128958" cy="2709652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  <p:sp>
        <p:nvSpPr>
          <p:cNvPr id="12" name="CuadroTexto 11"/>
          <p:cNvSpPr txBox="1"/>
          <p:nvPr userDrawn="1"/>
        </p:nvSpPr>
        <p:spPr>
          <a:xfrm>
            <a:off x="3060441" y="5516984"/>
            <a:ext cx="8901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  <a:latin typeface="Rabiohead" panose="00000400000000000000" pitchFamily="2" charset="0"/>
              </a:rPr>
              <a:t>Madrid, 9 y 10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</a:t>
            </a:r>
            <a:r>
              <a:rPr lang="en-US" sz="5400" baseline="0" dirty="0" err="1" smtClean="0">
                <a:solidFill>
                  <a:schemeClr val="bg1"/>
                </a:solidFill>
                <a:latin typeface="Rabiohead" panose="00000400000000000000" pitchFamily="2" charset="0"/>
              </a:rPr>
              <a:t>junio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2015</a:t>
            </a:r>
            <a:endParaRPr lang="es-ES" sz="5400" dirty="0">
              <a:solidFill>
                <a:schemeClr val="bg1"/>
              </a:solidFill>
              <a:latin typeface="Rabiohea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6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 2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6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2"/>
          <a:stretch/>
        </p:blipFill>
        <p:spPr>
          <a:xfrm>
            <a:off x="1330422" y="256327"/>
            <a:ext cx="9531156" cy="634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 userDrawn="1">
          <p15:clr>
            <a:srgbClr val="FBAE40"/>
          </p15:clr>
        </p15:guide>
        <p15:guide id="4" pos="37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-Fin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1"/>
          <a:stretch/>
        </p:blipFill>
        <p:spPr>
          <a:xfrm>
            <a:off x="2272267" y="1705707"/>
            <a:ext cx="7647466" cy="51506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45" y="126358"/>
            <a:ext cx="4828310" cy="1609436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71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>
          <p15:clr>
            <a:srgbClr val="FBAE40"/>
          </p15:clr>
        </p15:guide>
        <p15:guide id="4" pos="3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ection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2766218"/>
            <a:ext cx="10515600" cy="1325563"/>
          </a:xfrm>
          <a:noFill/>
        </p:spPr>
        <p:txBody>
          <a:bodyPr>
            <a:noAutofit/>
          </a:bodyPr>
          <a:lstStyle>
            <a:lvl1pPr algn="ctr">
              <a:defRPr sz="60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0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  <p:sp>
        <p:nvSpPr>
          <p:cNvPr id="5" name="Marcador de posición de imagen 4"/>
          <p:cNvSpPr>
            <a:spLocks noGrp="1"/>
          </p:cNvSpPr>
          <p:nvPr>
            <p:ph type="pic" sz="quarter" idx="10"/>
          </p:nvPr>
        </p:nvSpPr>
        <p:spPr>
          <a:xfrm>
            <a:off x="766916" y="914399"/>
            <a:ext cx="2428568" cy="2458065"/>
          </a:xfrm>
          <a:prstGeom prst="ellipse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3726425" y="1222382"/>
            <a:ext cx="8023123" cy="1687965"/>
          </a:xfrm>
        </p:spPr>
        <p:txBody>
          <a:bodyPr>
            <a:normAutofit/>
          </a:bodyPr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r>
              <a:rPr lang="es-ES" dirty="0" smtClean="0"/>
              <a:t> </a:t>
            </a:r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endParaRPr lang="es-ES" dirty="0"/>
          </a:p>
        </p:txBody>
      </p:sp>
      <p:sp>
        <p:nvSpPr>
          <p:cNvPr id="22" name="Marcador de texto 20"/>
          <p:cNvSpPr>
            <a:spLocks noGrp="1"/>
          </p:cNvSpPr>
          <p:nvPr>
            <p:ph type="body" sz="quarter" idx="12" hasCustomPrompt="1"/>
          </p:nvPr>
        </p:nvSpPr>
        <p:spPr>
          <a:xfrm>
            <a:off x="3726424" y="3720293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Job </a:t>
            </a:r>
            <a:r>
              <a:rPr lang="es-ES" dirty="0" err="1" smtClean="0"/>
              <a:t>title</a:t>
            </a:r>
            <a:endParaRPr lang="es-ES" dirty="0"/>
          </a:p>
        </p:txBody>
      </p:sp>
      <p:sp>
        <p:nvSpPr>
          <p:cNvPr id="23" name="Marcador de texto 20"/>
          <p:cNvSpPr>
            <a:spLocks noGrp="1"/>
          </p:cNvSpPr>
          <p:nvPr>
            <p:ph type="body" sz="quarter" idx="13" hasCustomPrompt="1"/>
          </p:nvPr>
        </p:nvSpPr>
        <p:spPr>
          <a:xfrm>
            <a:off x="3726424" y="4299179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Award</a:t>
            </a:r>
            <a:endParaRPr lang="es-ES" dirty="0"/>
          </a:p>
        </p:txBody>
      </p:sp>
      <p:sp>
        <p:nvSpPr>
          <p:cNvPr id="24" name="Marcador de texto 20"/>
          <p:cNvSpPr>
            <a:spLocks noGrp="1"/>
          </p:cNvSpPr>
          <p:nvPr>
            <p:ph type="body" sz="quarter" idx="14" hasCustomPrompt="1"/>
          </p:nvPr>
        </p:nvSpPr>
        <p:spPr>
          <a:xfrm>
            <a:off x="3726323" y="3114392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Company</a:t>
            </a:r>
            <a:endParaRPr lang="es-ES" dirty="0"/>
          </a:p>
        </p:txBody>
      </p:sp>
      <p:sp>
        <p:nvSpPr>
          <p:cNvPr id="25" name="Marcador de texto 20"/>
          <p:cNvSpPr>
            <a:spLocks noGrp="1"/>
          </p:cNvSpPr>
          <p:nvPr>
            <p:ph type="body" sz="quarter" idx="15" hasCustomPrompt="1"/>
          </p:nvPr>
        </p:nvSpPr>
        <p:spPr>
          <a:xfrm>
            <a:off x="3726322" y="4912702"/>
            <a:ext cx="8023225" cy="41433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Blog 1</a:t>
            </a:r>
            <a:endParaRPr lang="es-ES" dirty="0"/>
          </a:p>
        </p:txBody>
      </p:sp>
      <p:sp>
        <p:nvSpPr>
          <p:cNvPr id="26" name="Marcador de texto 20"/>
          <p:cNvSpPr>
            <a:spLocks noGrp="1"/>
          </p:cNvSpPr>
          <p:nvPr>
            <p:ph type="body" sz="quarter" idx="16" hasCustomPrompt="1"/>
          </p:nvPr>
        </p:nvSpPr>
        <p:spPr>
          <a:xfrm>
            <a:off x="3726321" y="5526225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Blog 2</a:t>
            </a:r>
            <a:endParaRPr lang="es-ES" dirty="0"/>
          </a:p>
        </p:txBody>
      </p:sp>
      <p:sp>
        <p:nvSpPr>
          <p:cNvPr id="27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3726321" y="6139748"/>
            <a:ext cx="8023225" cy="414338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Segoe UI 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30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78934" y="869796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6" y="102182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6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745558" y="880947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895" y="107758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rgbClr val="0072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2761891" y="2633873"/>
            <a:ext cx="8633603" cy="1075486"/>
          </a:xfrm>
        </p:spPr>
        <p:txBody>
          <a:bodyPr>
            <a:noAutofit/>
          </a:bodyPr>
          <a:lstStyle>
            <a:lvl1pPr>
              <a:defRPr lang="es-ES" sz="5400" b="0" kern="1200" cap="none" spc="-100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Título</a:t>
            </a:r>
            <a:endParaRPr lang="es-ES" dirty="0"/>
          </a:p>
        </p:txBody>
      </p:sp>
      <p:pic>
        <p:nvPicPr>
          <p:cNvPr id="8" name="Picture 8" descr="C:\Users\Jonahs\Dropbox\Projects SCOTT\MEET Windows Azure\source\Background\tile-icon-medi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1" y="2558431"/>
            <a:ext cx="1314418" cy="131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211" y="112863"/>
            <a:ext cx="1998000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044" y="365125"/>
            <a:ext cx="11077755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Triángulo rectángulo 7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xfrm>
            <a:off x="6012611" y="1822450"/>
            <a:ext cx="5341188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811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8" r:id="rId3"/>
    <p:sldLayoutId id="2147483661" r:id="rId4"/>
    <p:sldLayoutId id="2147483662" r:id="rId5"/>
    <p:sldLayoutId id="2147483666" r:id="rId6"/>
    <p:sldLayoutId id="2147483649" r:id="rId7"/>
    <p:sldLayoutId id="2147483650" r:id="rId8"/>
    <p:sldLayoutId id="2147483652" r:id="rId9"/>
    <p:sldLayoutId id="2147483664" r:id="rId10"/>
    <p:sldLayoutId id="2147483663" r:id="rId11"/>
    <p:sldLayoutId id="214748366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es.wikipedia.org/wiki/Nube_p%C3%BAblica#cite_note-4" TargetMode="External"/><Relationship Id="rId4" Type="http://schemas.openxmlformats.org/officeDocument/2006/relationships/hyperlink" Target="http://es.wikipedia.org/wiki/Infraestructura_como_servicio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14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ES" dirty="0"/>
              <a:t>Cuanto me cuesta en Tiempo, Dinero Y Recursos?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086" y="5336087"/>
            <a:ext cx="5740234" cy="11273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792" y="224555"/>
            <a:ext cx="5291725" cy="473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8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ES" dirty="0"/>
              <a:t>Cuanto me cuesta en Tiempo, Dinero Y Recursos?</a:t>
            </a:r>
          </a:p>
        </p:txBody>
      </p:sp>
      <p:sp>
        <p:nvSpPr>
          <p:cNvPr id="9" name="Rectángulo 8"/>
          <p:cNvSpPr/>
          <p:nvPr/>
        </p:nvSpPr>
        <p:spPr>
          <a:xfrm>
            <a:off x="6278783" y="869796"/>
            <a:ext cx="591321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Hazte un </a:t>
            </a:r>
            <a:r>
              <a:rPr lang="es-ES" sz="2000" dirty="0" err="1" smtClean="0">
                <a:solidFill>
                  <a:schemeClr val="accent1"/>
                </a:solidFill>
                <a:latin typeface="Helvetica Neue"/>
              </a:rPr>
              <a:t>planning</a:t>
            </a: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 con fechas reales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Genera un nuevo Cash-flow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Define lideres y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Analiza los costes actuales y optimizados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Análisis de recursos productivos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Reestructuración de recursos (hablar con RRHH)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Plan de comunicación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Plan de formación</a:t>
            </a:r>
            <a:endParaRPr lang="es-ES" sz="2000" dirty="0">
              <a:solidFill>
                <a:schemeClr val="accent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2225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745558" y="880947"/>
            <a:ext cx="5324522" cy="5096106"/>
          </a:xfrm>
        </p:spPr>
        <p:txBody>
          <a:bodyPr>
            <a:normAutofit/>
          </a:bodyPr>
          <a:lstStyle/>
          <a:p>
            <a:pPr lvl="0"/>
            <a:r>
              <a:rPr lang="es-ES" b="1" dirty="0" smtClean="0"/>
              <a:t>Cuando?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106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9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745558" y="880947"/>
            <a:ext cx="5324522" cy="5096106"/>
          </a:xfrm>
        </p:spPr>
        <p:txBody>
          <a:bodyPr>
            <a:normAutofit/>
          </a:bodyPr>
          <a:lstStyle/>
          <a:p>
            <a:pPr lvl="0"/>
            <a:r>
              <a:rPr lang="es-ES" b="1" dirty="0" smtClean="0"/>
              <a:t>Cuando?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398585" y="1054080"/>
            <a:ext cx="591321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Análisis de costes de fijos </a:t>
            </a:r>
            <a:r>
              <a:rPr lang="es-ES" sz="2000" dirty="0" err="1" smtClean="0">
                <a:solidFill>
                  <a:schemeClr val="accent1"/>
                </a:solidFill>
                <a:latin typeface="Helvetica Neue"/>
              </a:rPr>
              <a:t>vrs</a:t>
            </a: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 costes por servicios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Compra </a:t>
            </a:r>
            <a:r>
              <a:rPr lang="es-ES" sz="2000" dirty="0" err="1" smtClean="0">
                <a:solidFill>
                  <a:schemeClr val="accent1"/>
                </a:solidFill>
                <a:latin typeface="Helvetica Neue"/>
              </a:rPr>
              <a:t>vrs</a:t>
            </a: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 servicio externalizado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Gestión del cambio clara y definida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 smtClean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Servicio actual </a:t>
            </a:r>
            <a:r>
              <a:rPr lang="es-ES" sz="2000" dirty="0" err="1" smtClean="0">
                <a:solidFill>
                  <a:schemeClr val="accent1"/>
                </a:solidFill>
                <a:latin typeface="Helvetica Neue"/>
              </a:rPr>
              <a:t>vrs</a:t>
            </a: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 servicio futuro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Criticidad de la estrategia empresarial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Visión de escalabilidad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Consenso Directivo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Limitante de Negocio en el mercado potencial</a:t>
            </a: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1720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ES" b="1" dirty="0" smtClean="0"/>
              <a:t>Donde?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5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ES" b="1" dirty="0" smtClean="0"/>
              <a:t>Donde?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7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ES" b="1" dirty="0" smtClean="0"/>
              <a:t>Donde?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885" y="0"/>
            <a:ext cx="6082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ES" b="1" dirty="0" smtClean="0"/>
              <a:t>Donde?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6287756" y="0"/>
            <a:ext cx="5468815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Mis servicios se cubran al 100%</a:t>
            </a: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 smtClean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accent1"/>
                </a:solidFill>
                <a:latin typeface="Helvetica Neue"/>
              </a:rPr>
              <a:t>P</a:t>
            </a: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ueda reutilizar todo o al menos un 80% de mis aplicaciones o sistemas 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La Escalabilidad este asegurada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 smtClean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El servicio sea un 24x7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La privacidad y seguridad este certificada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La Disponibilidad del servicio sea de un 99.1% 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El soporte interno se dedique al negocio y no a la nube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Me estabilice los costes y pague por servicio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La proyección de costes a vista de 5 años no sea una montaña rusa</a:t>
            </a:r>
            <a:endParaRPr lang="es-ES" sz="2000" dirty="0">
              <a:solidFill>
                <a:schemeClr val="accent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5657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9835" y="446314"/>
            <a:ext cx="2052686" cy="2463820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745558" y="880947"/>
            <a:ext cx="5324522" cy="5096106"/>
          </a:xfrm>
        </p:spPr>
        <p:txBody>
          <a:bodyPr>
            <a:normAutofit/>
          </a:bodyPr>
          <a:lstStyle/>
          <a:p>
            <a:pPr lvl="0"/>
            <a:r>
              <a:rPr lang="es-ES" b="1" dirty="0" smtClean="0"/>
              <a:t>Como?</a:t>
            </a:r>
            <a:endParaRPr lang="es-ES" dirty="0"/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1639311351"/>
              </p:ext>
            </p:extLst>
          </p:nvPr>
        </p:nvGraphicFramePr>
        <p:xfrm>
          <a:off x="0" y="326572"/>
          <a:ext cx="607422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5429"/>
            <a:ext cx="1552169" cy="23404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20" y="3462453"/>
            <a:ext cx="1841365" cy="299277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34955" y="119742"/>
            <a:ext cx="1482813" cy="23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8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745558" y="880947"/>
            <a:ext cx="5324522" cy="5096106"/>
          </a:xfrm>
        </p:spPr>
        <p:txBody>
          <a:bodyPr>
            <a:normAutofit/>
          </a:bodyPr>
          <a:lstStyle/>
          <a:p>
            <a:pPr lvl="0"/>
            <a:r>
              <a:rPr lang="es-ES" b="1" dirty="0" smtClean="0"/>
              <a:t>Como?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0" y="151179"/>
            <a:ext cx="5468815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Define un Inventario inicial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Prioriza estratégicamente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Lanza de menor dificultad a mayor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Apégate al plan y que nadie te saque 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Involucra lideres poco a poco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Éxito tras éxito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Mide los impactos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Controla la gestión del cambio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Prioriza la formación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Pon a prueba la nube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Estresa tus sistemas</a:t>
            </a:r>
          </a:p>
        </p:txBody>
      </p:sp>
    </p:spTree>
    <p:extLst>
      <p:ext uri="{BB962C8B-B14F-4D97-AF65-F5344CB8AC3E}">
        <p14:creationId xmlns:p14="http://schemas.microsoft.com/office/powerpoint/2010/main" val="181607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36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ES" b="1" dirty="0" smtClean="0"/>
              <a:t>Por que?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37" y="869796"/>
            <a:ext cx="6062663" cy="547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ES" b="1" dirty="0" smtClean="0"/>
              <a:t>Por que?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768" y="76200"/>
            <a:ext cx="6032232" cy="669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0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ES" b="1" dirty="0" smtClean="0"/>
              <a:t>Por que?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6379028" y="140028"/>
            <a:ext cx="5468815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Pago por uso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Debo alinearme al mercado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Abrir nuevos canales de ventas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Debo dedicar mis recursos al negocio y no a mis sistemas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Los costes de producción se racionalizan y optimizan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Los tiempos de producción se reducen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El control de calidad es mayor y mas controlado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Servicio 24x7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Estabilidad en el servicio es de un 99.1% up</a:t>
            </a:r>
          </a:p>
        </p:txBody>
      </p:sp>
    </p:spTree>
    <p:extLst>
      <p:ext uri="{BB962C8B-B14F-4D97-AF65-F5344CB8AC3E}">
        <p14:creationId xmlns:p14="http://schemas.microsoft.com/office/powerpoint/2010/main" val="63986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ES" b="1" dirty="0" smtClean="0"/>
              <a:t>Con que?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8" y="152401"/>
            <a:ext cx="5831278" cy="637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6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ES" b="1" dirty="0" smtClean="0"/>
              <a:t>Con que?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713"/>
            <a:ext cx="5857174" cy="615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6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ES" b="1" dirty="0" smtClean="0"/>
              <a:t>Con que?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07933" cy="36576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60769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4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ES" b="1" dirty="0" err="1" smtClean="0"/>
              <a:t>Best</a:t>
            </a:r>
            <a:r>
              <a:rPr lang="es-ES" b="1" dirty="0" smtClean="0"/>
              <a:t> </a:t>
            </a:r>
            <a:r>
              <a:rPr lang="es-ES" b="1" dirty="0" err="1" smtClean="0"/>
              <a:t>Practices</a:t>
            </a:r>
            <a:r>
              <a:rPr lang="es-ES" b="1" dirty="0" smtClean="0"/>
              <a:t>: siguientes pasos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6202583" y="271082"/>
            <a:ext cx="5913217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Hazte un </a:t>
            </a:r>
            <a:r>
              <a:rPr lang="es-ES" sz="2000" dirty="0" err="1" smtClean="0">
                <a:solidFill>
                  <a:schemeClr val="accent1"/>
                </a:solidFill>
                <a:latin typeface="Helvetica Neue"/>
              </a:rPr>
              <a:t>planning</a:t>
            </a: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 con fechas reales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Infórmate y asesórate con un </a:t>
            </a:r>
            <a:r>
              <a:rPr lang="es-ES" sz="2000" dirty="0" err="1" smtClean="0">
                <a:solidFill>
                  <a:schemeClr val="accent1"/>
                </a:solidFill>
                <a:latin typeface="Helvetica Neue"/>
              </a:rPr>
              <a:t>Partner</a:t>
            </a: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 especializado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Genera pilotos internos interdepartamentales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Alinear los lideres de cada departamento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Formación continua especializada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Evita comprar el Ferrari antes de tener suegra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Mide continuamente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Plan de comunicación debe ser desde el minuto cero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Plan de formación corporativo online</a:t>
            </a:r>
            <a:endParaRPr lang="es-ES" sz="2000" dirty="0">
              <a:solidFill>
                <a:schemeClr val="accent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4897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ES" b="1" dirty="0" err="1" smtClean="0"/>
              <a:t>Best</a:t>
            </a:r>
            <a:r>
              <a:rPr lang="es-ES" b="1" dirty="0" smtClean="0"/>
              <a:t> </a:t>
            </a:r>
            <a:r>
              <a:rPr lang="es-ES" b="1" dirty="0" err="1" smtClean="0"/>
              <a:t>Practices</a:t>
            </a:r>
            <a:r>
              <a:rPr lang="es-ES" b="1" dirty="0" smtClean="0"/>
              <a:t>: siguientes pasos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6202583" y="271082"/>
            <a:ext cx="5913217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Migra aplicaciones internas pequeñas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Migra la gestión documental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Migra la intranet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Migra aplicaciones de terceros o intégralas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Potencia y genera los canales nuevos de ventas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Conecto la nube apago los hierros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Saca provecho a las aplicaciones de la store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Reutiliza y maquilla tus sistemas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Controla el ROI siempre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Mide la calidad y el servicio de forma constante</a:t>
            </a:r>
            <a:endParaRPr lang="es-ES" sz="2000" dirty="0">
              <a:solidFill>
                <a:schemeClr val="accent1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8843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4477" y="5536565"/>
            <a:ext cx="8696403" cy="1077595"/>
          </a:xfrm>
        </p:spPr>
        <p:txBody>
          <a:bodyPr>
            <a:normAutofit fontScale="90000"/>
          </a:bodyPr>
          <a:lstStyle/>
          <a:p>
            <a:pPr lvl="0"/>
            <a:r>
              <a:rPr lang="es-ES" b="1" dirty="0" smtClean="0"/>
              <a:t>Toma tu </a:t>
            </a:r>
            <a:r>
              <a:rPr lang="es-ES" b="1" dirty="0" smtClean="0"/>
              <a:t>camino solo tu faltas, </a:t>
            </a:r>
            <a:r>
              <a:rPr lang="es-ES" b="1" dirty="0" smtClean="0"/>
              <a:t>a que esperas????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20" y="1085492"/>
            <a:ext cx="3962400" cy="409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6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Q&amp;A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186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26422" y="1617296"/>
            <a:ext cx="8023123" cy="1687965"/>
          </a:xfrm>
        </p:spPr>
        <p:txBody>
          <a:bodyPr>
            <a:normAutofit/>
          </a:bodyPr>
          <a:lstStyle/>
          <a:p>
            <a:r>
              <a:rPr lang="en-US" dirty="0" smtClean="0"/>
              <a:t>Marco Antonio Canales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>
          <a:xfrm>
            <a:off x="3726320" y="3407284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OnlineTic / MVP </a:t>
            </a:r>
            <a:r>
              <a:rPr lang="es-ES" dirty="0" err="1"/>
              <a:t>Cluster</a:t>
            </a:r>
            <a:endParaRPr lang="es-ES" dirty="0"/>
          </a:p>
          <a:p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>
          <a:xfrm>
            <a:off x="3726320" y="4907842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http://www.onlinetic.es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http://onlineticsharepoint.blogspot.com.es</a:t>
            </a:r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Marco_Canales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>
          <a:xfrm>
            <a:off x="3726320" y="4208574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CEO, CTO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40" y="5526225"/>
            <a:ext cx="2152645" cy="75467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19" y="1571164"/>
            <a:ext cx="2043289" cy="2043289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711319" y="4080458"/>
            <a:ext cx="1351161" cy="1084908"/>
            <a:chOff x="954464" y="3823028"/>
            <a:chExt cx="1524000" cy="1571164"/>
          </a:xfrm>
        </p:grpSpPr>
        <p:sp>
          <p:nvSpPr>
            <p:cNvPr id="10" name="Rectángulo 9"/>
            <p:cNvSpPr/>
            <p:nvPr/>
          </p:nvSpPr>
          <p:spPr>
            <a:xfrm>
              <a:off x="954464" y="3823028"/>
              <a:ext cx="1524000" cy="15711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304" y="3945347"/>
              <a:ext cx="1285352" cy="1285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1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26422" y="1617296"/>
            <a:ext cx="8023123" cy="1687965"/>
          </a:xfrm>
        </p:spPr>
        <p:txBody>
          <a:bodyPr>
            <a:normAutofit/>
          </a:bodyPr>
          <a:lstStyle/>
          <a:p>
            <a:r>
              <a:rPr lang="en-US" dirty="0" smtClean="0"/>
              <a:t>Marco Antonio Canales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>
          <a:xfrm>
            <a:off x="3726320" y="3407284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OnlineTic / MVP </a:t>
            </a:r>
            <a:r>
              <a:rPr lang="es-ES" dirty="0" err="1" smtClean="0"/>
              <a:t>Cluster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>
          <a:xfrm>
            <a:off x="3726320" y="4907842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http://www.onlinetic.es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http://onlineticsharepoint.blogspot.com.es</a:t>
            </a:r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Marco_Canales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>
          <a:xfrm>
            <a:off x="3726320" y="4208574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CEO, CTO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40" y="5526225"/>
            <a:ext cx="2152645" cy="75467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19" y="1571164"/>
            <a:ext cx="2043289" cy="2043289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711319" y="4080458"/>
            <a:ext cx="1351161" cy="1084908"/>
            <a:chOff x="954464" y="3823028"/>
            <a:chExt cx="1524000" cy="1571164"/>
          </a:xfrm>
        </p:grpSpPr>
        <p:sp>
          <p:nvSpPr>
            <p:cNvPr id="10" name="Rectángulo 9"/>
            <p:cNvSpPr/>
            <p:nvPr/>
          </p:nvSpPr>
          <p:spPr>
            <a:xfrm>
              <a:off x="954464" y="3823028"/>
              <a:ext cx="1524000" cy="15711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304" y="3945347"/>
              <a:ext cx="1285352" cy="1285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741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69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Me voy a la Nube, cuando? Como? Por qué? y con qué? Cuanto me cuesta?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193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5" y="3291027"/>
            <a:ext cx="2856780" cy="3332910"/>
          </a:xfrm>
          <a:prstGeom prst="rect">
            <a:avLst/>
          </a:prstGeom>
        </p:spPr>
      </p:pic>
      <p:sp>
        <p:nvSpPr>
          <p:cNvPr id="7" name="Llamada de nube 6"/>
          <p:cNvSpPr/>
          <p:nvPr/>
        </p:nvSpPr>
        <p:spPr>
          <a:xfrm rot="11133595">
            <a:off x="83006" y="966346"/>
            <a:ext cx="5152521" cy="1963668"/>
          </a:xfrm>
          <a:prstGeom prst="cloudCallout">
            <a:avLst>
              <a:gd name="adj1" fmla="val 262"/>
              <a:gd name="adj2" fmla="val -919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40493" y="1033780"/>
            <a:ext cx="3495040" cy="1828800"/>
          </a:xfrm>
        </p:spPr>
        <p:txBody>
          <a:bodyPr/>
          <a:lstStyle/>
          <a:p>
            <a:r>
              <a:rPr lang="es-ES" dirty="0" smtClean="0"/>
              <a:t>Me voy a la Nube?</a:t>
            </a:r>
            <a:endParaRPr lang="es-ES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4241376963"/>
              </p:ext>
            </p:extLst>
          </p:nvPr>
        </p:nvGraphicFramePr>
        <p:xfrm>
          <a:off x="6146800" y="0"/>
          <a:ext cx="60452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112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829435"/>
          </a:xfrm>
        </p:spPr>
        <p:txBody>
          <a:bodyPr>
            <a:normAutofit/>
          </a:bodyPr>
          <a:lstStyle/>
          <a:p>
            <a:pPr lvl="0"/>
            <a:r>
              <a:rPr lang="es-ES" b="1" dirty="0" smtClean="0"/>
              <a:t>La nube, ese gran conocido!!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118" y="1639019"/>
            <a:ext cx="5206418" cy="471323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24432" y="1871976"/>
            <a:ext cx="507289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La nube pública es entonces un conjunto compartido de recursos, que sirven a muchas organizaciones, con un grupo compartido de recursos de proceso definidos por la relación entre un </a:t>
            </a:r>
            <a:r>
              <a:rPr lang="es-ES" dirty="0" smtClean="0"/>
              <a:t>proveedor </a:t>
            </a:r>
            <a:r>
              <a:rPr lang="es-ES" dirty="0"/>
              <a:t>del servicio y un cliente. Pueden entregarse servicios como aplicaciones de productividad, o recursos de </a:t>
            </a:r>
            <a:r>
              <a:rPr lang="es-ES" u="sng" dirty="0">
                <a:hlinkClick r:id="rId4" tooltip="Infraestructura como servicio"/>
              </a:rPr>
              <a:t>Infraestructura como servicio</a:t>
            </a:r>
            <a:r>
              <a:rPr lang="es-ES" dirty="0"/>
              <a:t> (</a:t>
            </a:r>
            <a:r>
              <a:rPr lang="es-ES" dirty="0" err="1"/>
              <a:t>IaaS</a:t>
            </a:r>
            <a:r>
              <a:rPr lang="es-ES" dirty="0"/>
              <a:t> por sus siglas en inglés) en ejecución en máquinas virtuales en un servicio de nube disponible solo para usuarios autenticados registrados y administrados de manera remota por profesionales que trabajan para el cliente. En otros casos, el proveedor de nube puede entregar toda la administración día a día de recursos de proceso como parte de un servicio </a:t>
            </a:r>
            <a:r>
              <a:rPr lang="es-ES" dirty="0" err="1"/>
              <a:t>PaaS</a:t>
            </a:r>
            <a:r>
              <a:rPr lang="es-ES" dirty="0"/>
              <a:t>.</a:t>
            </a:r>
            <a:r>
              <a:rPr lang="es-ES" u="sng" baseline="30000" dirty="0">
                <a:hlinkClick r:id="rId5"/>
              </a:rPr>
              <a:t>[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30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74641" y="365125"/>
            <a:ext cx="7345359" cy="1077595"/>
          </a:xfrm>
        </p:spPr>
        <p:txBody>
          <a:bodyPr>
            <a:normAutofit/>
          </a:bodyPr>
          <a:lstStyle/>
          <a:p>
            <a:pPr lvl="0"/>
            <a:r>
              <a:rPr lang="es-ES" b="1" dirty="0" smtClean="0"/>
              <a:t>Vamos a nuestra nube!!!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40" y="1526041"/>
            <a:ext cx="11383959" cy="514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8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829435"/>
          </a:xfrm>
        </p:spPr>
        <p:txBody>
          <a:bodyPr>
            <a:normAutofit/>
          </a:bodyPr>
          <a:lstStyle/>
          <a:p>
            <a:pPr lvl="0"/>
            <a:r>
              <a:rPr lang="es-ES" b="1" i="1" dirty="0" smtClean="0"/>
              <a:t>El poder de la transformación de la nube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7254240" y="2641600"/>
            <a:ext cx="3484880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74641" y="2118290"/>
            <a:ext cx="59132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Dotar de medios a una plantilla mas productiva</a:t>
            </a:r>
          </a:p>
          <a:p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 </a:t>
            </a: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Transformar el modo en que se hace negocios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Inventar nuevos modelos de negocios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accent1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1"/>
                </a:solidFill>
                <a:latin typeface="Helvetica Neue"/>
              </a:rPr>
              <a:t>Mejorar su infraestructura de TI</a:t>
            </a:r>
            <a:endParaRPr lang="es-ES" sz="2000" dirty="0">
              <a:solidFill>
                <a:schemeClr val="accent1"/>
              </a:solidFill>
              <a:latin typeface="Helvetica Neue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586" y="2194560"/>
            <a:ext cx="5478188" cy="375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8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74641" y="365125"/>
            <a:ext cx="7975279" cy="630555"/>
          </a:xfrm>
        </p:spPr>
        <p:txBody>
          <a:bodyPr>
            <a:normAutofit fontScale="90000"/>
          </a:bodyPr>
          <a:lstStyle/>
          <a:p>
            <a:pPr lvl="0"/>
            <a:r>
              <a:rPr lang="es-ES" b="1" i="1" dirty="0" smtClean="0"/>
              <a:t>Mi Visión Global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91" y="1259839"/>
            <a:ext cx="9789649" cy="531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2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3489</TotalTime>
  <Words>1178</Words>
  <Application>Microsoft Office PowerPoint</Application>
  <PresentationFormat>Panorámica</PresentationFormat>
  <Paragraphs>184</Paragraphs>
  <Slides>31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8" baseType="lpstr">
      <vt:lpstr>Rabiohead</vt:lpstr>
      <vt:lpstr>Arial</vt:lpstr>
      <vt:lpstr>Segoe UI </vt:lpstr>
      <vt:lpstr>Calibri</vt:lpstr>
      <vt:lpstr>Helvetica Neue</vt:lpstr>
      <vt:lpstr>Segoe UI Light</vt:lpstr>
      <vt:lpstr>Tema de Office</vt:lpstr>
      <vt:lpstr>Presentación de PowerPoint</vt:lpstr>
      <vt:lpstr>Presentación de PowerPoint</vt:lpstr>
      <vt:lpstr>Marco Antonio Canales</vt:lpstr>
      <vt:lpstr>Me voy a la Nube, cuando? Como? Por qué? y con qué? Cuanto me cuesta? </vt:lpstr>
      <vt:lpstr>Me voy a la Nube?</vt:lpstr>
      <vt:lpstr>La nube, ese gran conocido!!</vt:lpstr>
      <vt:lpstr>Vamos a nuestra nube!!!</vt:lpstr>
      <vt:lpstr>El poder de la transformación de la nube</vt:lpstr>
      <vt:lpstr>Mi Visión Global</vt:lpstr>
      <vt:lpstr>Cuanto me cuesta en Tiempo, Dinero Y Recursos?</vt:lpstr>
      <vt:lpstr>Cuanto me cuesta en Tiempo, Dinero Y Recursos?</vt:lpstr>
      <vt:lpstr>Cuando?</vt:lpstr>
      <vt:lpstr>Cuando?</vt:lpstr>
      <vt:lpstr>Donde?</vt:lpstr>
      <vt:lpstr>Donde?</vt:lpstr>
      <vt:lpstr>Donde?</vt:lpstr>
      <vt:lpstr>Donde?</vt:lpstr>
      <vt:lpstr>Como?</vt:lpstr>
      <vt:lpstr>Como?</vt:lpstr>
      <vt:lpstr>Por que?</vt:lpstr>
      <vt:lpstr>Por que?</vt:lpstr>
      <vt:lpstr>Por que?</vt:lpstr>
      <vt:lpstr>Con que?</vt:lpstr>
      <vt:lpstr>Con que?</vt:lpstr>
      <vt:lpstr>Con que?</vt:lpstr>
      <vt:lpstr>Best Practices: siguientes pasos</vt:lpstr>
      <vt:lpstr>Best Practices: siguientes pasos</vt:lpstr>
      <vt:lpstr>Toma tu camino solo tu faltas, a que esperas????</vt:lpstr>
      <vt:lpstr>Q&amp;A</vt:lpstr>
      <vt:lpstr>Marco Antonio Canales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 Porras Rodríguez</dc:creator>
  <cp:lastModifiedBy>marco antonio canales mejia</cp:lastModifiedBy>
  <cp:revision>98</cp:revision>
  <dcterms:created xsi:type="dcterms:W3CDTF">2013-08-20T12:49:39Z</dcterms:created>
  <dcterms:modified xsi:type="dcterms:W3CDTF">2015-06-10T10:24:05Z</dcterms:modified>
</cp:coreProperties>
</file>